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979" autoAdjust="0"/>
  </p:normalViewPr>
  <p:slideViewPr>
    <p:cSldViewPr snapToGrid="0">
      <p:cViewPr>
        <p:scale>
          <a:sx n="58" d="100"/>
          <a:sy n="58" d="100"/>
        </p:scale>
        <p:origin x="15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documental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database </a:t>
            </a:r>
          </a:p>
          <a:p>
            <a:pPr marL="285750" indent="-285750">
              <a:buFontTx/>
              <a:buChar char="-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-like</a:t>
            </a:r>
          </a:p>
          <a:p>
            <a:pPr marL="285750" indent="-285750">
              <a:buFontTx/>
              <a:buChar char="-"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Evitare query con join oppure avere uno storage di documenti immutabili</a:t>
            </a:r>
          </a:p>
          <a:p>
            <a:pPr marL="285750" indent="-285750">
              <a:buFontTx/>
              <a:buChar char="-"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data-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sharding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automatico (procedura che consiste nel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suddifivedere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il dataset in partizioni indipendenti) e indici sui documenti innestati.</a:t>
            </a:r>
          </a:p>
        </p:txBody>
      </p:sp>
    </p:spTree>
    <p:extLst>
      <p:ext uri="{BB962C8B-B14F-4D97-AF65-F5344CB8AC3E}">
        <p14:creationId xmlns:p14="http://schemas.microsoft.com/office/powerpoint/2010/main" val="90213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schemaless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struttura ricorsiva in alcuni campi del documento (cosa che in SQL sarebbe stata molto complicata e poco funzionale per la potenziale presenza di cicli). </a:t>
            </a:r>
          </a:p>
          <a:p>
            <a:pPr marL="285750" indent="-285750">
              <a:buFontTx/>
              <a:buChar char="-"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infinte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subsection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nestate, numero arbitrario di &lt;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o di #. </a:t>
            </a:r>
          </a:p>
          <a:p>
            <a:pPr marL="285750" indent="-285750">
              <a:buFontTx/>
              <a:buChar char="-"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fase di generazione del documento dove abbiamo assegnato una probabilità di (0.5)^(2 * livello) di generare una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subsection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creando un documento che fosse in generale abbastanza ben formattato e logicamente sensato.</a:t>
            </a:r>
            <a:b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737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    tutti gli autori che hanno prodotto più di 140 pubblicazioni (e di quali si tratta)</a:t>
            </a:r>
            <a:endParaRPr lang="it-IT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unwind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sugli autori per “srotolare” gli autori all’interno dei vari documenti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raggruppiamo gli stessi autori (che per natura dei documenti saranno ripetuti più volte) accumulando in un array tutti i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document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id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reduce per inglobare tutti gli array di documenti in un solo lungo array di id delle pubblicazioni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contiamo per vedere se ne ha più di 140.</a:t>
            </a:r>
            <a:endParaRPr lang="it-IT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898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tangolo 167"/>
          <p:cNvSpPr/>
          <p:nvPr/>
        </p:nvSpPr>
        <p:spPr>
          <a:xfrm>
            <a:off x="0" y="3832221"/>
            <a:ext cx="9144000" cy="3025780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7" name="Gruppo 168"/>
          <p:cNvGrpSpPr/>
          <p:nvPr/>
        </p:nvGrpSpPr>
        <p:grpSpPr>
          <a:xfrm>
            <a:off x="48000" y="3816351"/>
            <a:ext cx="9036658" cy="180008"/>
            <a:chOff x="0" y="0"/>
            <a:chExt cx="9036655" cy="180006"/>
          </a:xfrm>
        </p:grpSpPr>
        <p:sp>
          <p:nvSpPr>
            <p:cNvPr id="137" name="Connettore 1 169"/>
            <p:cNvSpPr/>
            <p:nvPr/>
          </p:nvSpPr>
          <p:spPr>
            <a:xfrm flipH="1">
              <a:off x="-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Connettore 1 170"/>
            <p:cNvSpPr/>
            <p:nvPr/>
          </p:nvSpPr>
          <p:spPr>
            <a:xfrm flipH="1">
              <a:off x="759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Connettore 1 171"/>
            <p:cNvSpPr/>
            <p:nvPr/>
          </p:nvSpPr>
          <p:spPr>
            <a:xfrm flipH="1">
              <a:off x="1518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Connettore 1 172"/>
            <p:cNvSpPr/>
            <p:nvPr/>
          </p:nvSpPr>
          <p:spPr>
            <a:xfrm flipH="1">
              <a:off x="227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Connettore 1 173"/>
            <p:cNvSpPr/>
            <p:nvPr/>
          </p:nvSpPr>
          <p:spPr>
            <a:xfrm flipH="1">
              <a:off x="3037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Connettore 1 174"/>
            <p:cNvSpPr/>
            <p:nvPr/>
          </p:nvSpPr>
          <p:spPr>
            <a:xfrm flipH="1">
              <a:off x="379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Connettore 1 175"/>
            <p:cNvSpPr/>
            <p:nvPr/>
          </p:nvSpPr>
          <p:spPr>
            <a:xfrm>
              <a:off x="455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Connettore 1 176"/>
            <p:cNvSpPr/>
            <p:nvPr/>
          </p:nvSpPr>
          <p:spPr>
            <a:xfrm>
              <a:off x="5315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Connettore 1 177"/>
            <p:cNvSpPr/>
            <p:nvPr/>
          </p:nvSpPr>
          <p:spPr>
            <a:xfrm>
              <a:off x="6075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Connettore 1 178"/>
            <p:cNvSpPr/>
            <p:nvPr/>
          </p:nvSpPr>
          <p:spPr>
            <a:xfrm>
              <a:off x="6834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Connettore 1 179"/>
            <p:cNvSpPr/>
            <p:nvPr/>
          </p:nvSpPr>
          <p:spPr>
            <a:xfrm>
              <a:off x="7593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Connettore 1 180"/>
            <p:cNvSpPr/>
            <p:nvPr/>
          </p:nvSpPr>
          <p:spPr>
            <a:xfrm>
              <a:off x="8353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Connettore 1 181"/>
            <p:cNvSpPr/>
            <p:nvPr/>
          </p:nvSpPr>
          <p:spPr>
            <a:xfrm>
              <a:off x="9112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Connettore 1 182"/>
            <p:cNvSpPr/>
            <p:nvPr/>
          </p:nvSpPr>
          <p:spPr>
            <a:xfrm>
              <a:off x="9872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Connettore 1 183"/>
            <p:cNvSpPr/>
            <p:nvPr/>
          </p:nvSpPr>
          <p:spPr>
            <a:xfrm>
              <a:off x="10631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Connettore 1 184"/>
            <p:cNvSpPr/>
            <p:nvPr/>
          </p:nvSpPr>
          <p:spPr>
            <a:xfrm>
              <a:off x="11390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Connettore 1 185"/>
            <p:cNvSpPr/>
            <p:nvPr/>
          </p:nvSpPr>
          <p:spPr>
            <a:xfrm>
              <a:off x="12150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Connettore 1 186"/>
            <p:cNvSpPr/>
            <p:nvPr/>
          </p:nvSpPr>
          <p:spPr>
            <a:xfrm>
              <a:off x="1290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Connettore 1 187"/>
            <p:cNvSpPr/>
            <p:nvPr/>
          </p:nvSpPr>
          <p:spPr>
            <a:xfrm>
              <a:off x="13668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Connettore 1 188"/>
            <p:cNvSpPr/>
            <p:nvPr/>
          </p:nvSpPr>
          <p:spPr>
            <a:xfrm>
              <a:off x="1442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Connettore 1 189"/>
            <p:cNvSpPr/>
            <p:nvPr/>
          </p:nvSpPr>
          <p:spPr>
            <a:xfrm>
              <a:off x="15187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Connettore 1 190"/>
            <p:cNvSpPr/>
            <p:nvPr/>
          </p:nvSpPr>
          <p:spPr>
            <a:xfrm>
              <a:off x="15947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Connettore 1 191"/>
            <p:cNvSpPr/>
            <p:nvPr/>
          </p:nvSpPr>
          <p:spPr>
            <a:xfrm>
              <a:off x="16706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Connettore 1 192"/>
            <p:cNvSpPr/>
            <p:nvPr/>
          </p:nvSpPr>
          <p:spPr>
            <a:xfrm>
              <a:off x="17465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Connettore 1 193"/>
            <p:cNvSpPr/>
            <p:nvPr/>
          </p:nvSpPr>
          <p:spPr>
            <a:xfrm>
              <a:off x="18225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Connettore 1 194"/>
            <p:cNvSpPr/>
            <p:nvPr/>
          </p:nvSpPr>
          <p:spPr>
            <a:xfrm>
              <a:off x="18984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Connettore 1 195"/>
            <p:cNvSpPr/>
            <p:nvPr/>
          </p:nvSpPr>
          <p:spPr>
            <a:xfrm>
              <a:off x="1974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Connettore 1 196"/>
            <p:cNvSpPr/>
            <p:nvPr/>
          </p:nvSpPr>
          <p:spPr>
            <a:xfrm>
              <a:off x="20503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Connettore 1 197"/>
            <p:cNvSpPr/>
            <p:nvPr/>
          </p:nvSpPr>
          <p:spPr>
            <a:xfrm>
              <a:off x="21262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Connettore 1 198"/>
            <p:cNvSpPr/>
            <p:nvPr/>
          </p:nvSpPr>
          <p:spPr>
            <a:xfrm>
              <a:off x="22022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Connettore 1 199"/>
            <p:cNvSpPr/>
            <p:nvPr/>
          </p:nvSpPr>
          <p:spPr>
            <a:xfrm>
              <a:off x="22781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Connettore 1 200"/>
            <p:cNvSpPr/>
            <p:nvPr/>
          </p:nvSpPr>
          <p:spPr>
            <a:xfrm>
              <a:off x="23540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Connettore 1 201"/>
            <p:cNvSpPr/>
            <p:nvPr/>
          </p:nvSpPr>
          <p:spPr>
            <a:xfrm>
              <a:off x="24300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Connettore 1 202"/>
            <p:cNvSpPr/>
            <p:nvPr/>
          </p:nvSpPr>
          <p:spPr>
            <a:xfrm>
              <a:off x="2505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Connettore 1 203"/>
            <p:cNvSpPr/>
            <p:nvPr/>
          </p:nvSpPr>
          <p:spPr>
            <a:xfrm>
              <a:off x="25819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Connettore 1 204"/>
            <p:cNvSpPr/>
            <p:nvPr/>
          </p:nvSpPr>
          <p:spPr>
            <a:xfrm>
              <a:off x="2657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Connettore 1 205"/>
            <p:cNvSpPr/>
            <p:nvPr/>
          </p:nvSpPr>
          <p:spPr>
            <a:xfrm>
              <a:off x="27337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Connettore 1 206"/>
            <p:cNvSpPr/>
            <p:nvPr/>
          </p:nvSpPr>
          <p:spPr>
            <a:xfrm>
              <a:off x="28097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Connettore 1 207"/>
            <p:cNvSpPr/>
            <p:nvPr/>
          </p:nvSpPr>
          <p:spPr>
            <a:xfrm>
              <a:off x="28856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Connettore 1 208"/>
            <p:cNvSpPr/>
            <p:nvPr/>
          </p:nvSpPr>
          <p:spPr>
            <a:xfrm>
              <a:off x="29616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Connettore 1 209"/>
            <p:cNvSpPr/>
            <p:nvPr/>
          </p:nvSpPr>
          <p:spPr>
            <a:xfrm>
              <a:off x="30375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Connettore 1 210"/>
            <p:cNvSpPr/>
            <p:nvPr/>
          </p:nvSpPr>
          <p:spPr>
            <a:xfrm>
              <a:off x="31134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Connettore 1 211"/>
            <p:cNvSpPr/>
            <p:nvPr/>
          </p:nvSpPr>
          <p:spPr>
            <a:xfrm>
              <a:off x="31894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Connettore 1 212"/>
            <p:cNvSpPr/>
            <p:nvPr/>
          </p:nvSpPr>
          <p:spPr>
            <a:xfrm>
              <a:off x="3265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Connettore 1 213"/>
            <p:cNvSpPr/>
            <p:nvPr/>
          </p:nvSpPr>
          <p:spPr>
            <a:xfrm>
              <a:off x="33412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Connettore 1 214"/>
            <p:cNvSpPr/>
            <p:nvPr/>
          </p:nvSpPr>
          <p:spPr>
            <a:xfrm>
              <a:off x="34172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Connettore 1 215"/>
            <p:cNvSpPr/>
            <p:nvPr/>
          </p:nvSpPr>
          <p:spPr>
            <a:xfrm>
              <a:off x="34931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Connettore 1 216"/>
            <p:cNvSpPr/>
            <p:nvPr/>
          </p:nvSpPr>
          <p:spPr>
            <a:xfrm>
              <a:off x="35691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Connettore 1 217"/>
            <p:cNvSpPr/>
            <p:nvPr/>
          </p:nvSpPr>
          <p:spPr>
            <a:xfrm>
              <a:off x="36450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Connettore 1 218"/>
            <p:cNvSpPr/>
            <p:nvPr/>
          </p:nvSpPr>
          <p:spPr>
            <a:xfrm>
              <a:off x="3720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Connettore 1 219"/>
            <p:cNvSpPr/>
            <p:nvPr/>
          </p:nvSpPr>
          <p:spPr>
            <a:xfrm>
              <a:off x="3796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Connettore 1 220"/>
            <p:cNvSpPr/>
            <p:nvPr/>
          </p:nvSpPr>
          <p:spPr>
            <a:xfrm>
              <a:off x="38728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Connettore 1 221"/>
            <p:cNvSpPr/>
            <p:nvPr/>
          </p:nvSpPr>
          <p:spPr>
            <a:xfrm>
              <a:off x="3948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Connettore 1 222"/>
            <p:cNvSpPr/>
            <p:nvPr/>
          </p:nvSpPr>
          <p:spPr>
            <a:xfrm>
              <a:off x="40247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Connettore 1 223"/>
            <p:cNvSpPr/>
            <p:nvPr/>
          </p:nvSpPr>
          <p:spPr>
            <a:xfrm>
              <a:off x="41006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Connettore 1 224"/>
            <p:cNvSpPr/>
            <p:nvPr/>
          </p:nvSpPr>
          <p:spPr>
            <a:xfrm>
              <a:off x="41766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Connettore 1 225"/>
            <p:cNvSpPr/>
            <p:nvPr/>
          </p:nvSpPr>
          <p:spPr>
            <a:xfrm>
              <a:off x="42525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Connettore 1 226"/>
            <p:cNvSpPr/>
            <p:nvPr/>
          </p:nvSpPr>
          <p:spPr>
            <a:xfrm>
              <a:off x="43284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Connettore 1 227"/>
            <p:cNvSpPr/>
            <p:nvPr/>
          </p:nvSpPr>
          <p:spPr>
            <a:xfrm>
              <a:off x="440443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Connettore 1 228"/>
            <p:cNvSpPr/>
            <p:nvPr/>
          </p:nvSpPr>
          <p:spPr>
            <a:xfrm>
              <a:off x="44803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Connettore 1 229"/>
            <p:cNvSpPr/>
            <p:nvPr/>
          </p:nvSpPr>
          <p:spPr>
            <a:xfrm>
              <a:off x="455630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Connettore 1 230"/>
            <p:cNvSpPr/>
            <p:nvPr/>
          </p:nvSpPr>
          <p:spPr>
            <a:xfrm>
              <a:off x="46322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Connettore 1 231"/>
            <p:cNvSpPr/>
            <p:nvPr/>
          </p:nvSpPr>
          <p:spPr>
            <a:xfrm>
              <a:off x="470818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Connettore 1 232"/>
            <p:cNvSpPr/>
            <p:nvPr/>
          </p:nvSpPr>
          <p:spPr>
            <a:xfrm>
              <a:off x="478412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Connettore 1 233"/>
            <p:cNvSpPr/>
            <p:nvPr/>
          </p:nvSpPr>
          <p:spPr>
            <a:xfrm>
              <a:off x="48600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Connettore 1 234"/>
            <p:cNvSpPr/>
            <p:nvPr/>
          </p:nvSpPr>
          <p:spPr>
            <a:xfrm>
              <a:off x="49360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Connettore 1 235"/>
            <p:cNvSpPr/>
            <p:nvPr/>
          </p:nvSpPr>
          <p:spPr>
            <a:xfrm>
              <a:off x="50119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4" name="Connettore 1 236"/>
            <p:cNvSpPr/>
            <p:nvPr/>
          </p:nvSpPr>
          <p:spPr>
            <a:xfrm>
              <a:off x="50878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5" name="Connettore 1 237"/>
            <p:cNvSpPr/>
            <p:nvPr/>
          </p:nvSpPr>
          <p:spPr>
            <a:xfrm>
              <a:off x="5163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6" name="Connettore 1 238"/>
            <p:cNvSpPr/>
            <p:nvPr/>
          </p:nvSpPr>
          <p:spPr>
            <a:xfrm>
              <a:off x="52397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Connettore 1 239"/>
            <p:cNvSpPr/>
            <p:nvPr/>
          </p:nvSpPr>
          <p:spPr>
            <a:xfrm>
              <a:off x="5315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8" name="Connettore 1 240"/>
            <p:cNvSpPr/>
            <p:nvPr/>
          </p:nvSpPr>
          <p:spPr>
            <a:xfrm>
              <a:off x="5391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9" name="Connettore 1 241"/>
            <p:cNvSpPr/>
            <p:nvPr/>
          </p:nvSpPr>
          <p:spPr>
            <a:xfrm>
              <a:off x="54675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Connettore 1 242"/>
            <p:cNvSpPr/>
            <p:nvPr/>
          </p:nvSpPr>
          <p:spPr>
            <a:xfrm>
              <a:off x="554351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Connettore 1 243"/>
            <p:cNvSpPr/>
            <p:nvPr/>
          </p:nvSpPr>
          <p:spPr>
            <a:xfrm>
              <a:off x="56194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Connettore 1 244"/>
            <p:cNvSpPr/>
            <p:nvPr/>
          </p:nvSpPr>
          <p:spPr>
            <a:xfrm>
              <a:off x="569538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Connettore 1 245"/>
            <p:cNvSpPr/>
            <p:nvPr/>
          </p:nvSpPr>
          <p:spPr>
            <a:xfrm>
              <a:off x="57713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Connettore 1 246"/>
            <p:cNvSpPr/>
            <p:nvPr/>
          </p:nvSpPr>
          <p:spPr>
            <a:xfrm>
              <a:off x="584726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Connettore 1 247"/>
            <p:cNvSpPr/>
            <p:nvPr/>
          </p:nvSpPr>
          <p:spPr>
            <a:xfrm>
              <a:off x="592320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Connettore 1 248"/>
            <p:cNvSpPr/>
            <p:nvPr/>
          </p:nvSpPr>
          <p:spPr>
            <a:xfrm>
              <a:off x="59991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Connettore 1 249"/>
            <p:cNvSpPr/>
            <p:nvPr/>
          </p:nvSpPr>
          <p:spPr>
            <a:xfrm>
              <a:off x="607507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Connettore 1 250"/>
            <p:cNvSpPr/>
            <p:nvPr/>
          </p:nvSpPr>
          <p:spPr>
            <a:xfrm>
              <a:off x="61510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Connettore 1 251"/>
            <p:cNvSpPr/>
            <p:nvPr/>
          </p:nvSpPr>
          <p:spPr>
            <a:xfrm>
              <a:off x="6226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Connettore 1 252"/>
            <p:cNvSpPr/>
            <p:nvPr/>
          </p:nvSpPr>
          <p:spPr>
            <a:xfrm>
              <a:off x="63028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Connettore 1 253"/>
            <p:cNvSpPr/>
            <p:nvPr/>
          </p:nvSpPr>
          <p:spPr>
            <a:xfrm>
              <a:off x="6378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Connettore 1 254"/>
            <p:cNvSpPr/>
            <p:nvPr/>
          </p:nvSpPr>
          <p:spPr>
            <a:xfrm>
              <a:off x="64547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3" name="Connettore 1 255"/>
            <p:cNvSpPr/>
            <p:nvPr/>
          </p:nvSpPr>
          <p:spPr>
            <a:xfrm>
              <a:off x="65307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Connettore 1 256"/>
            <p:cNvSpPr/>
            <p:nvPr/>
          </p:nvSpPr>
          <p:spPr>
            <a:xfrm>
              <a:off x="66066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Connettore 1 257"/>
            <p:cNvSpPr/>
            <p:nvPr/>
          </p:nvSpPr>
          <p:spPr>
            <a:xfrm>
              <a:off x="66825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Connettore 1 258"/>
            <p:cNvSpPr/>
            <p:nvPr/>
          </p:nvSpPr>
          <p:spPr>
            <a:xfrm>
              <a:off x="67585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Connettore 1 259"/>
            <p:cNvSpPr/>
            <p:nvPr/>
          </p:nvSpPr>
          <p:spPr>
            <a:xfrm>
              <a:off x="68344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Connettore 1 260"/>
            <p:cNvSpPr/>
            <p:nvPr/>
          </p:nvSpPr>
          <p:spPr>
            <a:xfrm>
              <a:off x="6910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Connettore 1 261"/>
            <p:cNvSpPr/>
            <p:nvPr/>
          </p:nvSpPr>
          <p:spPr>
            <a:xfrm>
              <a:off x="69863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Connettore 1 262"/>
            <p:cNvSpPr/>
            <p:nvPr/>
          </p:nvSpPr>
          <p:spPr>
            <a:xfrm>
              <a:off x="70622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Connettore 1 263"/>
            <p:cNvSpPr/>
            <p:nvPr/>
          </p:nvSpPr>
          <p:spPr>
            <a:xfrm>
              <a:off x="71382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Connettore 1 264"/>
            <p:cNvSpPr/>
            <p:nvPr/>
          </p:nvSpPr>
          <p:spPr>
            <a:xfrm>
              <a:off x="72141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Connettore 1 265"/>
            <p:cNvSpPr/>
            <p:nvPr/>
          </p:nvSpPr>
          <p:spPr>
            <a:xfrm>
              <a:off x="72900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Connettore 1 266"/>
            <p:cNvSpPr/>
            <p:nvPr/>
          </p:nvSpPr>
          <p:spPr>
            <a:xfrm>
              <a:off x="73660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Connettore 1 267"/>
            <p:cNvSpPr/>
            <p:nvPr/>
          </p:nvSpPr>
          <p:spPr>
            <a:xfrm>
              <a:off x="7441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Connettore 1 268"/>
            <p:cNvSpPr/>
            <p:nvPr/>
          </p:nvSpPr>
          <p:spPr>
            <a:xfrm>
              <a:off x="75179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Connettore 1 269"/>
            <p:cNvSpPr/>
            <p:nvPr/>
          </p:nvSpPr>
          <p:spPr>
            <a:xfrm>
              <a:off x="7593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Connettore 1 270"/>
            <p:cNvSpPr/>
            <p:nvPr/>
          </p:nvSpPr>
          <p:spPr>
            <a:xfrm>
              <a:off x="76697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Connettore 1 271"/>
            <p:cNvSpPr/>
            <p:nvPr/>
          </p:nvSpPr>
          <p:spPr>
            <a:xfrm>
              <a:off x="77457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Connettore 1 272"/>
            <p:cNvSpPr/>
            <p:nvPr/>
          </p:nvSpPr>
          <p:spPr>
            <a:xfrm>
              <a:off x="78216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Connettore 1 273"/>
            <p:cNvSpPr/>
            <p:nvPr/>
          </p:nvSpPr>
          <p:spPr>
            <a:xfrm>
              <a:off x="78976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Connettore 1 274"/>
            <p:cNvSpPr/>
            <p:nvPr/>
          </p:nvSpPr>
          <p:spPr>
            <a:xfrm>
              <a:off x="79735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Connettore 1 275"/>
            <p:cNvSpPr/>
            <p:nvPr/>
          </p:nvSpPr>
          <p:spPr>
            <a:xfrm>
              <a:off x="80494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Connettore 1 276"/>
            <p:cNvSpPr/>
            <p:nvPr/>
          </p:nvSpPr>
          <p:spPr>
            <a:xfrm>
              <a:off x="81254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Connettore 1 277"/>
            <p:cNvSpPr/>
            <p:nvPr/>
          </p:nvSpPr>
          <p:spPr>
            <a:xfrm>
              <a:off x="8201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Connettore 1 278"/>
            <p:cNvSpPr/>
            <p:nvPr/>
          </p:nvSpPr>
          <p:spPr>
            <a:xfrm>
              <a:off x="82772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Connettore 1 279"/>
            <p:cNvSpPr/>
            <p:nvPr/>
          </p:nvSpPr>
          <p:spPr>
            <a:xfrm>
              <a:off x="83532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Connettore 1 280"/>
            <p:cNvSpPr/>
            <p:nvPr/>
          </p:nvSpPr>
          <p:spPr>
            <a:xfrm>
              <a:off x="84291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Connettore 1 281"/>
            <p:cNvSpPr/>
            <p:nvPr/>
          </p:nvSpPr>
          <p:spPr>
            <a:xfrm>
              <a:off x="85051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Connettore 1 282"/>
            <p:cNvSpPr/>
            <p:nvPr/>
          </p:nvSpPr>
          <p:spPr>
            <a:xfrm>
              <a:off x="85810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Connettore 1 283"/>
            <p:cNvSpPr/>
            <p:nvPr/>
          </p:nvSpPr>
          <p:spPr>
            <a:xfrm>
              <a:off x="8656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Connettore 1 284"/>
            <p:cNvSpPr/>
            <p:nvPr/>
          </p:nvSpPr>
          <p:spPr>
            <a:xfrm>
              <a:off x="8732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Connettore 1 285"/>
            <p:cNvSpPr/>
            <p:nvPr/>
          </p:nvSpPr>
          <p:spPr>
            <a:xfrm>
              <a:off x="88088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Connettore 1 286"/>
            <p:cNvSpPr/>
            <p:nvPr/>
          </p:nvSpPr>
          <p:spPr>
            <a:xfrm>
              <a:off x="8884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Connettore 1 287"/>
            <p:cNvSpPr/>
            <p:nvPr/>
          </p:nvSpPr>
          <p:spPr>
            <a:xfrm>
              <a:off x="89607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Connettore 1 288"/>
            <p:cNvSpPr/>
            <p:nvPr/>
          </p:nvSpPr>
          <p:spPr>
            <a:xfrm>
              <a:off x="903665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8" name="Titolo Testo"/>
          <p:cNvSpPr txBox="1">
            <a:spLocks noGrp="1"/>
          </p:cNvSpPr>
          <p:nvPr>
            <p:ph type="title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Titolo Testo</a:t>
            </a:r>
          </a:p>
        </p:txBody>
      </p:sp>
      <p:sp>
        <p:nvSpPr>
          <p:cNvPr id="259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41534" y="5260975"/>
            <a:ext cx="7772401" cy="133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268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olo Testo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>
              <a:defRPr sz="4000" cap="all"/>
            </a:lvl1pPr>
          </a:lstStyle>
          <a:p>
            <a:r>
              <a:t>Titolo Testo</a:t>
            </a:r>
          </a:p>
        </p:txBody>
      </p:sp>
      <p:sp>
        <p:nvSpPr>
          <p:cNvPr id="2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7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286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8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29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defRPr sz="2400" b="1"/>
            </a:lvl1pPr>
            <a:lvl2pPr marL="0" indent="0">
              <a:buSzTx/>
              <a:buNone/>
              <a:defRPr sz="2400" b="1"/>
            </a:lvl2pPr>
            <a:lvl3pPr marL="0" indent="0">
              <a:buSzTx/>
              <a:buNone/>
              <a:defRPr sz="2400" b="1"/>
            </a:lvl3pPr>
            <a:lvl4pPr marL="0" indent="0">
              <a:buSzTx/>
              <a:buNone/>
              <a:defRPr sz="2400" b="1"/>
            </a:lvl4pPr>
            <a:lvl5pPr marL="0" indent="0">
              <a:buSzTx/>
              <a:buNone/>
              <a:defRPr sz="24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96" name="Segnaposto testo 4"/>
          <p:cNvSpPr>
            <a:spLocks noGrp="1"/>
          </p:cNvSpPr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9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30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olo Testo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Titolo Testo</a:t>
            </a:r>
          </a:p>
        </p:txBody>
      </p:sp>
      <p:sp>
        <p:nvSpPr>
          <p:cNvPr id="320" name="Corpo livello uno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21" name="Segnaposto testo 3"/>
          <p:cNvSpPr>
            <a:spLocks noGrp="1"/>
          </p:cNvSpPr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olo Testo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Titolo Testo</a:t>
            </a:r>
          </a:p>
        </p:txBody>
      </p:sp>
      <p:sp>
        <p:nvSpPr>
          <p:cNvPr id="330" name="Segnaposto immagine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 marL="0" indent="0">
              <a:spcBef>
                <a:spcPts val="300"/>
              </a:spcBef>
              <a:buSzTx/>
              <a:buNone/>
              <a:defRPr sz="1400"/>
            </a:lvl2pPr>
            <a:lvl3pPr marL="0" indent="0">
              <a:spcBef>
                <a:spcPts val="300"/>
              </a:spcBef>
              <a:buSzTx/>
              <a:buNone/>
              <a:defRPr sz="1400"/>
            </a:lvl3pPr>
            <a:lvl4pPr marL="0" indent="0">
              <a:spcBef>
                <a:spcPts val="300"/>
              </a:spcBef>
              <a:buSzTx/>
              <a:buNone/>
              <a:defRPr sz="1400"/>
            </a:lvl4pPr>
            <a:lvl5pPr marL="0" indent="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3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ttangolo 128"/>
          <p:cNvSpPr/>
          <p:nvPr/>
        </p:nvSpPr>
        <p:spPr>
          <a:xfrm>
            <a:off x="0" y="6126162"/>
            <a:ext cx="9144000" cy="731841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CasellaDiTesto 129"/>
          <p:cNvSpPr txBox="1"/>
          <p:nvPr/>
        </p:nvSpPr>
        <p:spPr>
          <a:xfrm>
            <a:off x="203495" y="6363503"/>
            <a:ext cx="296052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Nome Cognome, assoc.prof. ABC Dept.</a:t>
            </a:r>
          </a:p>
        </p:txBody>
      </p:sp>
      <p:grpSp>
        <p:nvGrpSpPr>
          <p:cNvPr id="125" name="Gruppo 131"/>
          <p:cNvGrpSpPr/>
          <p:nvPr/>
        </p:nvGrpSpPr>
        <p:grpSpPr>
          <a:xfrm>
            <a:off x="48000" y="1089904"/>
            <a:ext cx="9036658" cy="180008"/>
            <a:chOff x="0" y="0"/>
            <a:chExt cx="9036655" cy="180006"/>
          </a:xfrm>
        </p:grpSpPr>
        <p:sp>
          <p:nvSpPr>
            <p:cNvPr id="5" name="Connettore 1 132"/>
            <p:cNvSpPr/>
            <p:nvPr/>
          </p:nvSpPr>
          <p:spPr>
            <a:xfrm flipH="1">
              <a:off x="-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Connettore 1 133"/>
            <p:cNvSpPr/>
            <p:nvPr/>
          </p:nvSpPr>
          <p:spPr>
            <a:xfrm flipH="1">
              <a:off x="759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" name="Connettore 1 134"/>
            <p:cNvSpPr/>
            <p:nvPr/>
          </p:nvSpPr>
          <p:spPr>
            <a:xfrm flipH="1">
              <a:off x="1518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" name="Connettore 1 135"/>
            <p:cNvSpPr/>
            <p:nvPr/>
          </p:nvSpPr>
          <p:spPr>
            <a:xfrm flipH="1">
              <a:off x="227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Connettore 1 136"/>
            <p:cNvSpPr/>
            <p:nvPr/>
          </p:nvSpPr>
          <p:spPr>
            <a:xfrm flipH="1">
              <a:off x="3037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Connettore 1 137"/>
            <p:cNvSpPr/>
            <p:nvPr/>
          </p:nvSpPr>
          <p:spPr>
            <a:xfrm flipH="1">
              <a:off x="379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Connettore 1 138"/>
            <p:cNvSpPr/>
            <p:nvPr/>
          </p:nvSpPr>
          <p:spPr>
            <a:xfrm>
              <a:off x="455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Connettore 1 139"/>
            <p:cNvSpPr/>
            <p:nvPr/>
          </p:nvSpPr>
          <p:spPr>
            <a:xfrm>
              <a:off x="5315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Connettore 1 140"/>
            <p:cNvSpPr/>
            <p:nvPr/>
          </p:nvSpPr>
          <p:spPr>
            <a:xfrm>
              <a:off x="6075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Connettore 1 141"/>
            <p:cNvSpPr/>
            <p:nvPr/>
          </p:nvSpPr>
          <p:spPr>
            <a:xfrm>
              <a:off x="6834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Connettore 1 142"/>
            <p:cNvSpPr/>
            <p:nvPr/>
          </p:nvSpPr>
          <p:spPr>
            <a:xfrm>
              <a:off x="7593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Connettore 1 143"/>
            <p:cNvSpPr/>
            <p:nvPr/>
          </p:nvSpPr>
          <p:spPr>
            <a:xfrm>
              <a:off x="8353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Connettore 1 144"/>
            <p:cNvSpPr/>
            <p:nvPr/>
          </p:nvSpPr>
          <p:spPr>
            <a:xfrm>
              <a:off x="9112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Connettore 1 145"/>
            <p:cNvSpPr/>
            <p:nvPr/>
          </p:nvSpPr>
          <p:spPr>
            <a:xfrm>
              <a:off x="9872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Connettore 1 146"/>
            <p:cNvSpPr/>
            <p:nvPr/>
          </p:nvSpPr>
          <p:spPr>
            <a:xfrm>
              <a:off x="10631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Connettore 1 147"/>
            <p:cNvSpPr/>
            <p:nvPr/>
          </p:nvSpPr>
          <p:spPr>
            <a:xfrm>
              <a:off x="11390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Connettore 1 148"/>
            <p:cNvSpPr/>
            <p:nvPr/>
          </p:nvSpPr>
          <p:spPr>
            <a:xfrm>
              <a:off x="12150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Connettore 1 149"/>
            <p:cNvSpPr/>
            <p:nvPr/>
          </p:nvSpPr>
          <p:spPr>
            <a:xfrm>
              <a:off x="1290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Connettore 1 150"/>
            <p:cNvSpPr/>
            <p:nvPr/>
          </p:nvSpPr>
          <p:spPr>
            <a:xfrm>
              <a:off x="13668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Connettore 1 151"/>
            <p:cNvSpPr/>
            <p:nvPr/>
          </p:nvSpPr>
          <p:spPr>
            <a:xfrm>
              <a:off x="1442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Connettore 1 152"/>
            <p:cNvSpPr/>
            <p:nvPr/>
          </p:nvSpPr>
          <p:spPr>
            <a:xfrm>
              <a:off x="15187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Connettore 1 153"/>
            <p:cNvSpPr/>
            <p:nvPr/>
          </p:nvSpPr>
          <p:spPr>
            <a:xfrm>
              <a:off x="15947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Connettore 1 154"/>
            <p:cNvSpPr/>
            <p:nvPr/>
          </p:nvSpPr>
          <p:spPr>
            <a:xfrm>
              <a:off x="16706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Connettore 1 155"/>
            <p:cNvSpPr/>
            <p:nvPr/>
          </p:nvSpPr>
          <p:spPr>
            <a:xfrm>
              <a:off x="17465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Connettore 1 156"/>
            <p:cNvSpPr/>
            <p:nvPr/>
          </p:nvSpPr>
          <p:spPr>
            <a:xfrm>
              <a:off x="18225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Connettore 1 157"/>
            <p:cNvSpPr/>
            <p:nvPr/>
          </p:nvSpPr>
          <p:spPr>
            <a:xfrm>
              <a:off x="18984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Connettore 1 158"/>
            <p:cNvSpPr/>
            <p:nvPr/>
          </p:nvSpPr>
          <p:spPr>
            <a:xfrm>
              <a:off x="1974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Connettore 1 159"/>
            <p:cNvSpPr/>
            <p:nvPr/>
          </p:nvSpPr>
          <p:spPr>
            <a:xfrm>
              <a:off x="20503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Connettore 1 160"/>
            <p:cNvSpPr/>
            <p:nvPr/>
          </p:nvSpPr>
          <p:spPr>
            <a:xfrm>
              <a:off x="21262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Connettore 1 161"/>
            <p:cNvSpPr/>
            <p:nvPr/>
          </p:nvSpPr>
          <p:spPr>
            <a:xfrm>
              <a:off x="22022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" name="Connettore 1 162"/>
            <p:cNvSpPr/>
            <p:nvPr/>
          </p:nvSpPr>
          <p:spPr>
            <a:xfrm>
              <a:off x="22781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Connettore 1 163"/>
            <p:cNvSpPr/>
            <p:nvPr/>
          </p:nvSpPr>
          <p:spPr>
            <a:xfrm>
              <a:off x="23540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Connettore 1 164"/>
            <p:cNvSpPr/>
            <p:nvPr/>
          </p:nvSpPr>
          <p:spPr>
            <a:xfrm>
              <a:off x="24300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Connettore 1 165"/>
            <p:cNvSpPr/>
            <p:nvPr/>
          </p:nvSpPr>
          <p:spPr>
            <a:xfrm>
              <a:off x="2505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Connettore 1 166"/>
            <p:cNvSpPr/>
            <p:nvPr/>
          </p:nvSpPr>
          <p:spPr>
            <a:xfrm>
              <a:off x="25819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Connettore 1 167"/>
            <p:cNvSpPr/>
            <p:nvPr/>
          </p:nvSpPr>
          <p:spPr>
            <a:xfrm>
              <a:off x="2657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Connettore 1 168"/>
            <p:cNvSpPr/>
            <p:nvPr/>
          </p:nvSpPr>
          <p:spPr>
            <a:xfrm>
              <a:off x="27337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Connettore 1 169"/>
            <p:cNvSpPr/>
            <p:nvPr/>
          </p:nvSpPr>
          <p:spPr>
            <a:xfrm>
              <a:off x="28097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Connettore 1 170"/>
            <p:cNvSpPr/>
            <p:nvPr/>
          </p:nvSpPr>
          <p:spPr>
            <a:xfrm>
              <a:off x="28856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Connettore 1 171"/>
            <p:cNvSpPr/>
            <p:nvPr/>
          </p:nvSpPr>
          <p:spPr>
            <a:xfrm>
              <a:off x="29616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Connettore 1 172"/>
            <p:cNvSpPr/>
            <p:nvPr/>
          </p:nvSpPr>
          <p:spPr>
            <a:xfrm>
              <a:off x="30375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Connettore 1 173"/>
            <p:cNvSpPr/>
            <p:nvPr/>
          </p:nvSpPr>
          <p:spPr>
            <a:xfrm>
              <a:off x="31134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Connettore 1 174"/>
            <p:cNvSpPr/>
            <p:nvPr/>
          </p:nvSpPr>
          <p:spPr>
            <a:xfrm>
              <a:off x="31894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Connettore 1 175"/>
            <p:cNvSpPr/>
            <p:nvPr/>
          </p:nvSpPr>
          <p:spPr>
            <a:xfrm>
              <a:off x="3265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Connettore 1 176"/>
            <p:cNvSpPr/>
            <p:nvPr/>
          </p:nvSpPr>
          <p:spPr>
            <a:xfrm>
              <a:off x="33412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Connettore 1 177"/>
            <p:cNvSpPr/>
            <p:nvPr/>
          </p:nvSpPr>
          <p:spPr>
            <a:xfrm>
              <a:off x="34172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Connettore 1 178"/>
            <p:cNvSpPr/>
            <p:nvPr/>
          </p:nvSpPr>
          <p:spPr>
            <a:xfrm>
              <a:off x="34931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Connettore 1 179"/>
            <p:cNvSpPr/>
            <p:nvPr/>
          </p:nvSpPr>
          <p:spPr>
            <a:xfrm>
              <a:off x="35691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Connettore 1 180"/>
            <p:cNvSpPr/>
            <p:nvPr/>
          </p:nvSpPr>
          <p:spPr>
            <a:xfrm>
              <a:off x="36450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Connettore 1 181"/>
            <p:cNvSpPr/>
            <p:nvPr/>
          </p:nvSpPr>
          <p:spPr>
            <a:xfrm>
              <a:off x="3720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Connettore 1 182"/>
            <p:cNvSpPr/>
            <p:nvPr/>
          </p:nvSpPr>
          <p:spPr>
            <a:xfrm>
              <a:off x="3796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Connettore 1 183"/>
            <p:cNvSpPr/>
            <p:nvPr/>
          </p:nvSpPr>
          <p:spPr>
            <a:xfrm>
              <a:off x="38728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Connettore 1 184"/>
            <p:cNvSpPr/>
            <p:nvPr/>
          </p:nvSpPr>
          <p:spPr>
            <a:xfrm>
              <a:off x="3948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Connettore 1 185"/>
            <p:cNvSpPr/>
            <p:nvPr/>
          </p:nvSpPr>
          <p:spPr>
            <a:xfrm>
              <a:off x="40247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Connettore 1 186"/>
            <p:cNvSpPr/>
            <p:nvPr/>
          </p:nvSpPr>
          <p:spPr>
            <a:xfrm>
              <a:off x="41006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Connettore 1 187"/>
            <p:cNvSpPr/>
            <p:nvPr/>
          </p:nvSpPr>
          <p:spPr>
            <a:xfrm>
              <a:off x="41766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1" name="Connettore 1 188"/>
            <p:cNvSpPr/>
            <p:nvPr/>
          </p:nvSpPr>
          <p:spPr>
            <a:xfrm>
              <a:off x="42525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Connettore 1 189"/>
            <p:cNvSpPr/>
            <p:nvPr/>
          </p:nvSpPr>
          <p:spPr>
            <a:xfrm>
              <a:off x="43284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3" name="Connettore 1 190"/>
            <p:cNvSpPr/>
            <p:nvPr/>
          </p:nvSpPr>
          <p:spPr>
            <a:xfrm>
              <a:off x="440443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" name="Connettore 1 191"/>
            <p:cNvSpPr/>
            <p:nvPr/>
          </p:nvSpPr>
          <p:spPr>
            <a:xfrm>
              <a:off x="44803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" name="Connettore 1 192"/>
            <p:cNvSpPr/>
            <p:nvPr/>
          </p:nvSpPr>
          <p:spPr>
            <a:xfrm>
              <a:off x="455630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6" name="Connettore 1 193"/>
            <p:cNvSpPr/>
            <p:nvPr/>
          </p:nvSpPr>
          <p:spPr>
            <a:xfrm>
              <a:off x="46322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" name="Connettore 1 194"/>
            <p:cNvSpPr/>
            <p:nvPr/>
          </p:nvSpPr>
          <p:spPr>
            <a:xfrm>
              <a:off x="470818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8" name="Connettore 1 195"/>
            <p:cNvSpPr/>
            <p:nvPr/>
          </p:nvSpPr>
          <p:spPr>
            <a:xfrm>
              <a:off x="478412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9" name="Connettore 1 196"/>
            <p:cNvSpPr/>
            <p:nvPr/>
          </p:nvSpPr>
          <p:spPr>
            <a:xfrm>
              <a:off x="48600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0" name="Connettore 1 197"/>
            <p:cNvSpPr/>
            <p:nvPr/>
          </p:nvSpPr>
          <p:spPr>
            <a:xfrm>
              <a:off x="49360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Connettore 1 198"/>
            <p:cNvSpPr/>
            <p:nvPr/>
          </p:nvSpPr>
          <p:spPr>
            <a:xfrm>
              <a:off x="50119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Connettore 1 199"/>
            <p:cNvSpPr/>
            <p:nvPr/>
          </p:nvSpPr>
          <p:spPr>
            <a:xfrm>
              <a:off x="50878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Connettore 1 200"/>
            <p:cNvSpPr/>
            <p:nvPr/>
          </p:nvSpPr>
          <p:spPr>
            <a:xfrm>
              <a:off x="5163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Connettore 1 201"/>
            <p:cNvSpPr/>
            <p:nvPr/>
          </p:nvSpPr>
          <p:spPr>
            <a:xfrm>
              <a:off x="52397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Connettore 1 202"/>
            <p:cNvSpPr/>
            <p:nvPr/>
          </p:nvSpPr>
          <p:spPr>
            <a:xfrm>
              <a:off x="5315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Connettore 1 203"/>
            <p:cNvSpPr/>
            <p:nvPr/>
          </p:nvSpPr>
          <p:spPr>
            <a:xfrm>
              <a:off x="5391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Connettore 1 204"/>
            <p:cNvSpPr/>
            <p:nvPr/>
          </p:nvSpPr>
          <p:spPr>
            <a:xfrm>
              <a:off x="54675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Connettore 1 205"/>
            <p:cNvSpPr/>
            <p:nvPr/>
          </p:nvSpPr>
          <p:spPr>
            <a:xfrm>
              <a:off x="554351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Connettore 1 206"/>
            <p:cNvSpPr/>
            <p:nvPr/>
          </p:nvSpPr>
          <p:spPr>
            <a:xfrm>
              <a:off x="56194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Connettore 1 207"/>
            <p:cNvSpPr/>
            <p:nvPr/>
          </p:nvSpPr>
          <p:spPr>
            <a:xfrm>
              <a:off x="569538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Connettore 1 208"/>
            <p:cNvSpPr/>
            <p:nvPr/>
          </p:nvSpPr>
          <p:spPr>
            <a:xfrm>
              <a:off x="57713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Connettore 1 209"/>
            <p:cNvSpPr/>
            <p:nvPr/>
          </p:nvSpPr>
          <p:spPr>
            <a:xfrm>
              <a:off x="584726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Connettore 1 210"/>
            <p:cNvSpPr/>
            <p:nvPr/>
          </p:nvSpPr>
          <p:spPr>
            <a:xfrm>
              <a:off x="592320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Connettore 1 211"/>
            <p:cNvSpPr/>
            <p:nvPr/>
          </p:nvSpPr>
          <p:spPr>
            <a:xfrm>
              <a:off x="59991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Connettore 1 212"/>
            <p:cNvSpPr/>
            <p:nvPr/>
          </p:nvSpPr>
          <p:spPr>
            <a:xfrm>
              <a:off x="607507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Connettore 1 213"/>
            <p:cNvSpPr/>
            <p:nvPr/>
          </p:nvSpPr>
          <p:spPr>
            <a:xfrm>
              <a:off x="61510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Connettore 1 214"/>
            <p:cNvSpPr/>
            <p:nvPr/>
          </p:nvSpPr>
          <p:spPr>
            <a:xfrm>
              <a:off x="6226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Connettore 1 215"/>
            <p:cNvSpPr/>
            <p:nvPr/>
          </p:nvSpPr>
          <p:spPr>
            <a:xfrm>
              <a:off x="63028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Connettore 1 216"/>
            <p:cNvSpPr/>
            <p:nvPr/>
          </p:nvSpPr>
          <p:spPr>
            <a:xfrm>
              <a:off x="6378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Connettore 1 217"/>
            <p:cNvSpPr/>
            <p:nvPr/>
          </p:nvSpPr>
          <p:spPr>
            <a:xfrm>
              <a:off x="64547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Connettore 1 218"/>
            <p:cNvSpPr/>
            <p:nvPr/>
          </p:nvSpPr>
          <p:spPr>
            <a:xfrm>
              <a:off x="65307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Connettore 1 219"/>
            <p:cNvSpPr/>
            <p:nvPr/>
          </p:nvSpPr>
          <p:spPr>
            <a:xfrm>
              <a:off x="66066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Connettore 1 220"/>
            <p:cNvSpPr/>
            <p:nvPr/>
          </p:nvSpPr>
          <p:spPr>
            <a:xfrm>
              <a:off x="66825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Connettore 1 221"/>
            <p:cNvSpPr/>
            <p:nvPr/>
          </p:nvSpPr>
          <p:spPr>
            <a:xfrm>
              <a:off x="67585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Connettore 1 222"/>
            <p:cNvSpPr/>
            <p:nvPr/>
          </p:nvSpPr>
          <p:spPr>
            <a:xfrm>
              <a:off x="68344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Connettore 1 223"/>
            <p:cNvSpPr/>
            <p:nvPr/>
          </p:nvSpPr>
          <p:spPr>
            <a:xfrm>
              <a:off x="6910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Connettore 1 224"/>
            <p:cNvSpPr/>
            <p:nvPr/>
          </p:nvSpPr>
          <p:spPr>
            <a:xfrm>
              <a:off x="69863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Connettore 1 225"/>
            <p:cNvSpPr/>
            <p:nvPr/>
          </p:nvSpPr>
          <p:spPr>
            <a:xfrm>
              <a:off x="70622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Connettore 1 226"/>
            <p:cNvSpPr/>
            <p:nvPr/>
          </p:nvSpPr>
          <p:spPr>
            <a:xfrm>
              <a:off x="71382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Connettore 1 227"/>
            <p:cNvSpPr/>
            <p:nvPr/>
          </p:nvSpPr>
          <p:spPr>
            <a:xfrm>
              <a:off x="72141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Connettore 1 228"/>
            <p:cNvSpPr/>
            <p:nvPr/>
          </p:nvSpPr>
          <p:spPr>
            <a:xfrm>
              <a:off x="72900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Connettore 1 229"/>
            <p:cNvSpPr/>
            <p:nvPr/>
          </p:nvSpPr>
          <p:spPr>
            <a:xfrm>
              <a:off x="73660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Connettore 1 230"/>
            <p:cNvSpPr/>
            <p:nvPr/>
          </p:nvSpPr>
          <p:spPr>
            <a:xfrm>
              <a:off x="7441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Connettore 1 231"/>
            <p:cNvSpPr/>
            <p:nvPr/>
          </p:nvSpPr>
          <p:spPr>
            <a:xfrm>
              <a:off x="75179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Connettore 1 232"/>
            <p:cNvSpPr/>
            <p:nvPr/>
          </p:nvSpPr>
          <p:spPr>
            <a:xfrm>
              <a:off x="7593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Connettore 1 233"/>
            <p:cNvSpPr/>
            <p:nvPr/>
          </p:nvSpPr>
          <p:spPr>
            <a:xfrm>
              <a:off x="76697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Connettore 1 234"/>
            <p:cNvSpPr/>
            <p:nvPr/>
          </p:nvSpPr>
          <p:spPr>
            <a:xfrm>
              <a:off x="77457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Connettore 1 235"/>
            <p:cNvSpPr/>
            <p:nvPr/>
          </p:nvSpPr>
          <p:spPr>
            <a:xfrm>
              <a:off x="78216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Connettore 1 236"/>
            <p:cNvSpPr/>
            <p:nvPr/>
          </p:nvSpPr>
          <p:spPr>
            <a:xfrm>
              <a:off x="78976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Connettore 1 237"/>
            <p:cNvSpPr/>
            <p:nvPr/>
          </p:nvSpPr>
          <p:spPr>
            <a:xfrm>
              <a:off x="79735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Connettore 1 238"/>
            <p:cNvSpPr/>
            <p:nvPr/>
          </p:nvSpPr>
          <p:spPr>
            <a:xfrm>
              <a:off x="80494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Connettore 1 239"/>
            <p:cNvSpPr/>
            <p:nvPr/>
          </p:nvSpPr>
          <p:spPr>
            <a:xfrm>
              <a:off x="81254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Connettore 1 240"/>
            <p:cNvSpPr/>
            <p:nvPr/>
          </p:nvSpPr>
          <p:spPr>
            <a:xfrm>
              <a:off x="8201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Connettore 1 241"/>
            <p:cNvSpPr/>
            <p:nvPr/>
          </p:nvSpPr>
          <p:spPr>
            <a:xfrm>
              <a:off x="82772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Connettore 1 242"/>
            <p:cNvSpPr/>
            <p:nvPr/>
          </p:nvSpPr>
          <p:spPr>
            <a:xfrm>
              <a:off x="83532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Connettore 1 243"/>
            <p:cNvSpPr/>
            <p:nvPr/>
          </p:nvSpPr>
          <p:spPr>
            <a:xfrm>
              <a:off x="84291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Connettore 1 244"/>
            <p:cNvSpPr/>
            <p:nvPr/>
          </p:nvSpPr>
          <p:spPr>
            <a:xfrm>
              <a:off x="85051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Connettore 1 245"/>
            <p:cNvSpPr/>
            <p:nvPr/>
          </p:nvSpPr>
          <p:spPr>
            <a:xfrm>
              <a:off x="85810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Connettore 1 246"/>
            <p:cNvSpPr/>
            <p:nvPr/>
          </p:nvSpPr>
          <p:spPr>
            <a:xfrm>
              <a:off x="8656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Connettore 1 247"/>
            <p:cNvSpPr/>
            <p:nvPr/>
          </p:nvSpPr>
          <p:spPr>
            <a:xfrm>
              <a:off x="8732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Connettore 1 248"/>
            <p:cNvSpPr/>
            <p:nvPr/>
          </p:nvSpPr>
          <p:spPr>
            <a:xfrm>
              <a:off x="88088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Connettore 1 249"/>
            <p:cNvSpPr/>
            <p:nvPr/>
          </p:nvSpPr>
          <p:spPr>
            <a:xfrm>
              <a:off x="8884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Connettore 1 250"/>
            <p:cNvSpPr/>
            <p:nvPr/>
          </p:nvSpPr>
          <p:spPr>
            <a:xfrm>
              <a:off x="89607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Connettore 1 251"/>
            <p:cNvSpPr/>
            <p:nvPr/>
          </p:nvSpPr>
          <p:spPr>
            <a:xfrm>
              <a:off x="903665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4898" y="6346378"/>
            <a:ext cx="2780128" cy="28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itolo Testo"/>
          <p:cNvSpPr txBox="1">
            <a:spLocks noGrp="1"/>
          </p:cNvSpPr>
          <p:nvPr>
            <p:ph type="title"/>
          </p:nvPr>
        </p:nvSpPr>
        <p:spPr>
          <a:xfrm>
            <a:off x="288521" y="139165"/>
            <a:ext cx="8581043" cy="84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Titolo Testo</a:t>
            </a:r>
          </a:p>
        </p:txBody>
      </p:sp>
      <p:sp>
        <p:nvSpPr>
          <p:cNvPr id="128" name="Corpo livello uno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9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294582" y="6232199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28575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002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574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2" descr="Picture 2"/>
          <p:cNvPicPr>
            <a:picLocks noChangeAspect="1"/>
          </p:cNvPicPr>
          <p:nvPr/>
        </p:nvPicPr>
        <p:blipFill>
          <a:blip r:embed="rId2"/>
          <a:srcRect t="17598" b="14681"/>
          <a:stretch>
            <a:fillRect/>
          </a:stretch>
        </p:blipFill>
        <p:spPr>
          <a:xfrm>
            <a:off x="0" y="-39332"/>
            <a:ext cx="9144000" cy="4149732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Titolo 4"/>
          <p:cNvSpPr txBox="1">
            <a:spLocks noGrp="1"/>
          </p:cNvSpPr>
          <p:nvPr>
            <p:ph type="title" idx="4294967295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/>
          <a:p>
            <a:pPr algn="ctr">
              <a:defRPr sz="2800"/>
            </a:pPr>
            <a:r>
              <a:t>Titolo presentazione</a:t>
            </a:r>
            <a:br/>
            <a:r>
              <a:t>sottotitolo</a:t>
            </a:r>
          </a:p>
        </p:txBody>
      </p:sp>
      <p:sp>
        <p:nvSpPr>
          <p:cNvPr id="350" name="Sottotitolo 10"/>
          <p:cNvSpPr txBox="1">
            <a:spLocks noGrp="1"/>
          </p:cNvSpPr>
          <p:nvPr>
            <p:ph type="body" sz="quarter" idx="4294967295"/>
          </p:nvPr>
        </p:nvSpPr>
        <p:spPr>
          <a:xfrm>
            <a:off x="641534" y="5118100"/>
            <a:ext cx="7772401" cy="13335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Milano, XX mese 20XX</a:t>
            </a:r>
          </a:p>
        </p:txBody>
      </p:sp>
      <p:pic>
        <p:nvPicPr>
          <p:cNvPr id="35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579" y="1568287"/>
            <a:ext cx="2133604" cy="157312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Rettangolo 8"/>
          <p:cNvSpPr/>
          <p:nvPr/>
        </p:nvSpPr>
        <p:spPr>
          <a:xfrm>
            <a:off x="0" y="3726426"/>
            <a:ext cx="9144000" cy="3180740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Gruppo 9"/>
          <p:cNvGrpSpPr/>
          <p:nvPr/>
        </p:nvGrpSpPr>
        <p:grpSpPr>
          <a:xfrm>
            <a:off x="63194" y="3651444"/>
            <a:ext cx="9036657" cy="180008"/>
            <a:chOff x="0" y="0"/>
            <a:chExt cx="9036655" cy="180006"/>
          </a:xfrm>
        </p:grpSpPr>
        <p:sp>
          <p:nvSpPr>
            <p:cNvPr id="353" name="Connettore 1 11"/>
            <p:cNvSpPr/>
            <p:nvPr/>
          </p:nvSpPr>
          <p:spPr>
            <a:xfrm flipH="1">
              <a:off x="-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4" name="Connettore 1 12"/>
            <p:cNvSpPr/>
            <p:nvPr/>
          </p:nvSpPr>
          <p:spPr>
            <a:xfrm flipH="1">
              <a:off x="759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5" name="Connettore 1 13"/>
            <p:cNvSpPr/>
            <p:nvPr/>
          </p:nvSpPr>
          <p:spPr>
            <a:xfrm flipH="1">
              <a:off x="1518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Connettore 1 14"/>
            <p:cNvSpPr/>
            <p:nvPr/>
          </p:nvSpPr>
          <p:spPr>
            <a:xfrm flipH="1">
              <a:off x="227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Connettore 1 15"/>
            <p:cNvSpPr/>
            <p:nvPr/>
          </p:nvSpPr>
          <p:spPr>
            <a:xfrm flipH="1">
              <a:off x="3037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Connettore 1 16"/>
            <p:cNvSpPr/>
            <p:nvPr/>
          </p:nvSpPr>
          <p:spPr>
            <a:xfrm flipH="1">
              <a:off x="379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Connettore 1 17"/>
            <p:cNvSpPr/>
            <p:nvPr/>
          </p:nvSpPr>
          <p:spPr>
            <a:xfrm>
              <a:off x="455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0" name="Connettore 1 18"/>
            <p:cNvSpPr/>
            <p:nvPr/>
          </p:nvSpPr>
          <p:spPr>
            <a:xfrm>
              <a:off x="5315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Connettore 1 19"/>
            <p:cNvSpPr/>
            <p:nvPr/>
          </p:nvSpPr>
          <p:spPr>
            <a:xfrm>
              <a:off x="6075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2" name="Connettore 1 20"/>
            <p:cNvSpPr/>
            <p:nvPr/>
          </p:nvSpPr>
          <p:spPr>
            <a:xfrm>
              <a:off x="6834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Connettore 1 21"/>
            <p:cNvSpPr/>
            <p:nvPr/>
          </p:nvSpPr>
          <p:spPr>
            <a:xfrm>
              <a:off x="7593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Connettore 1 22"/>
            <p:cNvSpPr/>
            <p:nvPr/>
          </p:nvSpPr>
          <p:spPr>
            <a:xfrm>
              <a:off x="8353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Connettore 1 23"/>
            <p:cNvSpPr/>
            <p:nvPr/>
          </p:nvSpPr>
          <p:spPr>
            <a:xfrm>
              <a:off x="9112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Connettore 1 24"/>
            <p:cNvSpPr/>
            <p:nvPr/>
          </p:nvSpPr>
          <p:spPr>
            <a:xfrm>
              <a:off x="9872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Connettore 1 25"/>
            <p:cNvSpPr/>
            <p:nvPr/>
          </p:nvSpPr>
          <p:spPr>
            <a:xfrm>
              <a:off x="10631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Connettore 1 26"/>
            <p:cNvSpPr/>
            <p:nvPr/>
          </p:nvSpPr>
          <p:spPr>
            <a:xfrm>
              <a:off x="11390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Connettore 1 27"/>
            <p:cNvSpPr/>
            <p:nvPr/>
          </p:nvSpPr>
          <p:spPr>
            <a:xfrm>
              <a:off x="12150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Connettore 1 28"/>
            <p:cNvSpPr/>
            <p:nvPr/>
          </p:nvSpPr>
          <p:spPr>
            <a:xfrm>
              <a:off x="1290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1" name="Connettore 1 29"/>
            <p:cNvSpPr/>
            <p:nvPr/>
          </p:nvSpPr>
          <p:spPr>
            <a:xfrm>
              <a:off x="13668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Connettore 1 30"/>
            <p:cNvSpPr/>
            <p:nvPr/>
          </p:nvSpPr>
          <p:spPr>
            <a:xfrm>
              <a:off x="1442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Connettore 1 31"/>
            <p:cNvSpPr/>
            <p:nvPr/>
          </p:nvSpPr>
          <p:spPr>
            <a:xfrm>
              <a:off x="15187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Connettore 1 32"/>
            <p:cNvSpPr/>
            <p:nvPr/>
          </p:nvSpPr>
          <p:spPr>
            <a:xfrm>
              <a:off x="15947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Connettore 1 33"/>
            <p:cNvSpPr/>
            <p:nvPr/>
          </p:nvSpPr>
          <p:spPr>
            <a:xfrm>
              <a:off x="16706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6" name="Connettore 1 34"/>
            <p:cNvSpPr/>
            <p:nvPr/>
          </p:nvSpPr>
          <p:spPr>
            <a:xfrm>
              <a:off x="17465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7" name="Connettore 1 35"/>
            <p:cNvSpPr/>
            <p:nvPr/>
          </p:nvSpPr>
          <p:spPr>
            <a:xfrm>
              <a:off x="18225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8" name="Connettore 1 36"/>
            <p:cNvSpPr/>
            <p:nvPr/>
          </p:nvSpPr>
          <p:spPr>
            <a:xfrm>
              <a:off x="18984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9" name="Connettore 1 37"/>
            <p:cNvSpPr/>
            <p:nvPr/>
          </p:nvSpPr>
          <p:spPr>
            <a:xfrm>
              <a:off x="1974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0" name="Connettore 1 38"/>
            <p:cNvSpPr/>
            <p:nvPr/>
          </p:nvSpPr>
          <p:spPr>
            <a:xfrm>
              <a:off x="20503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1" name="Connettore 1 39"/>
            <p:cNvSpPr/>
            <p:nvPr/>
          </p:nvSpPr>
          <p:spPr>
            <a:xfrm>
              <a:off x="21262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Connettore 1 40"/>
            <p:cNvSpPr/>
            <p:nvPr/>
          </p:nvSpPr>
          <p:spPr>
            <a:xfrm>
              <a:off x="22022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3" name="Connettore 1 41"/>
            <p:cNvSpPr/>
            <p:nvPr/>
          </p:nvSpPr>
          <p:spPr>
            <a:xfrm>
              <a:off x="22781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4" name="Connettore 1 42"/>
            <p:cNvSpPr/>
            <p:nvPr/>
          </p:nvSpPr>
          <p:spPr>
            <a:xfrm>
              <a:off x="23540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5" name="Connettore 1 43"/>
            <p:cNvSpPr/>
            <p:nvPr/>
          </p:nvSpPr>
          <p:spPr>
            <a:xfrm>
              <a:off x="24300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6" name="Connettore 1 44"/>
            <p:cNvSpPr/>
            <p:nvPr/>
          </p:nvSpPr>
          <p:spPr>
            <a:xfrm>
              <a:off x="2505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Connettore 1 45"/>
            <p:cNvSpPr/>
            <p:nvPr/>
          </p:nvSpPr>
          <p:spPr>
            <a:xfrm>
              <a:off x="25819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Connettore 1 46"/>
            <p:cNvSpPr/>
            <p:nvPr/>
          </p:nvSpPr>
          <p:spPr>
            <a:xfrm>
              <a:off x="2657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9" name="Connettore 1 47"/>
            <p:cNvSpPr/>
            <p:nvPr/>
          </p:nvSpPr>
          <p:spPr>
            <a:xfrm>
              <a:off x="27337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0" name="Connettore 1 48"/>
            <p:cNvSpPr/>
            <p:nvPr/>
          </p:nvSpPr>
          <p:spPr>
            <a:xfrm>
              <a:off x="28097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Connettore 1 49"/>
            <p:cNvSpPr/>
            <p:nvPr/>
          </p:nvSpPr>
          <p:spPr>
            <a:xfrm>
              <a:off x="28856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2" name="Connettore 1 50"/>
            <p:cNvSpPr/>
            <p:nvPr/>
          </p:nvSpPr>
          <p:spPr>
            <a:xfrm>
              <a:off x="29616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3" name="Connettore 1 51"/>
            <p:cNvSpPr/>
            <p:nvPr/>
          </p:nvSpPr>
          <p:spPr>
            <a:xfrm>
              <a:off x="30375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4" name="Connettore 1 52"/>
            <p:cNvSpPr/>
            <p:nvPr/>
          </p:nvSpPr>
          <p:spPr>
            <a:xfrm>
              <a:off x="31134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5" name="Connettore 1 53"/>
            <p:cNvSpPr/>
            <p:nvPr/>
          </p:nvSpPr>
          <p:spPr>
            <a:xfrm>
              <a:off x="31894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6" name="Connettore 1 54"/>
            <p:cNvSpPr/>
            <p:nvPr/>
          </p:nvSpPr>
          <p:spPr>
            <a:xfrm>
              <a:off x="3265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7" name="Connettore 1 55"/>
            <p:cNvSpPr/>
            <p:nvPr/>
          </p:nvSpPr>
          <p:spPr>
            <a:xfrm>
              <a:off x="33412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8" name="Connettore 1 56"/>
            <p:cNvSpPr/>
            <p:nvPr/>
          </p:nvSpPr>
          <p:spPr>
            <a:xfrm>
              <a:off x="34172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9" name="Connettore 1 57"/>
            <p:cNvSpPr/>
            <p:nvPr/>
          </p:nvSpPr>
          <p:spPr>
            <a:xfrm>
              <a:off x="34931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0" name="Connettore 1 58"/>
            <p:cNvSpPr/>
            <p:nvPr/>
          </p:nvSpPr>
          <p:spPr>
            <a:xfrm>
              <a:off x="35691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1" name="Connettore 1 59"/>
            <p:cNvSpPr/>
            <p:nvPr/>
          </p:nvSpPr>
          <p:spPr>
            <a:xfrm>
              <a:off x="36450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2" name="Connettore 1 60"/>
            <p:cNvSpPr/>
            <p:nvPr/>
          </p:nvSpPr>
          <p:spPr>
            <a:xfrm>
              <a:off x="3720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3" name="Connettore 1 61"/>
            <p:cNvSpPr/>
            <p:nvPr/>
          </p:nvSpPr>
          <p:spPr>
            <a:xfrm>
              <a:off x="3796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4" name="Connettore 1 62"/>
            <p:cNvSpPr/>
            <p:nvPr/>
          </p:nvSpPr>
          <p:spPr>
            <a:xfrm>
              <a:off x="38728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5" name="Connettore 1 63"/>
            <p:cNvSpPr/>
            <p:nvPr/>
          </p:nvSpPr>
          <p:spPr>
            <a:xfrm>
              <a:off x="3948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6" name="Connettore 1 64"/>
            <p:cNvSpPr/>
            <p:nvPr/>
          </p:nvSpPr>
          <p:spPr>
            <a:xfrm>
              <a:off x="40247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7" name="Connettore 1 65"/>
            <p:cNvSpPr/>
            <p:nvPr/>
          </p:nvSpPr>
          <p:spPr>
            <a:xfrm>
              <a:off x="41006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Connettore 1 66"/>
            <p:cNvSpPr/>
            <p:nvPr/>
          </p:nvSpPr>
          <p:spPr>
            <a:xfrm>
              <a:off x="41766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9" name="Connettore 1 67"/>
            <p:cNvSpPr/>
            <p:nvPr/>
          </p:nvSpPr>
          <p:spPr>
            <a:xfrm>
              <a:off x="42525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0" name="Connettore 1 68"/>
            <p:cNvSpPr/>
            <p:nvPr/>
          </p:nvSpPr>
          <p:spPr>
            <a:xfrm>
              <a:off x="43284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1" name="Connettore 1 69"/>
            <p:cNvSpPr/>
            <p:nvPr/>
          </p:nvSpPr>
          <p:spPr>
            <a:xfrm>
              <a:off x="440443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2" name="Connettore 1 70"/>
            <p:cNvSpPr/>
            <p:nvPr/>
          </p:nvSpPr>
          <p:spPr>
            <a:xfrm>
              <a:off x="44803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3" name="Connettore 1 71"/>
            <p:cNvSpPr/>
            <p:nvPr/>
          </p:nvSpPr>
          <p:spPr>
            <a:xfrm>
              <a:off x="455630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4" name="Connettore 1 72"/>
            <p:cNvSpPr/>
            <p:nvPr/>
          </p:nvSpPr>
          <p:spPr>
            <a:xfrm>
              <a:off x="46322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5" name="Connettore 1 73"/>
            <p:cNvSpPr/>
            <p:nvPr/>
          </p:nvSpPr>
          <p:spPr>
            <a:xfrm>
              <a:off x="470818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6" name="Connettore 1 74"/>
            <p:cNvSpPr/>
            <p:nvPr/>
          </p:nvSpPr>
          <p:spPr>
            <a:xfrm>
              <a:off x="478412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Connettore 1 75"/>
            <p:cNvSpPr/>
            <p:nvPr/>
          </p:nvSpPr>
          <p:spPr>
            <a:xfrm>
              <a:off x="48600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Connettore 1 76"/>
            <p:cNvSpPr/>
            <p:nvPr/>
          </p:nvSpPr>
          <p:spPr>
            <a:xfrm>
              <a:off x="49360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9" name="Connettore 1 77"/>
            <p:cNvSpPr/>
            <p:nvPr/>
          </p:nvSpPr>
          <p:spPr>
            <a:xfrm>
              <a:off x="50119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0" name="Connettore 1 78"/>
            <p:cNvSpPr/>
            <p:nvPr/>
          </p:nvSpPr>
          <p:spPr>
            <a:xfrm>
              <a:off x="50878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Connettore 1 79"/>
            <p:cNvSpPr/>
            <p:nvPr/>
          </p:nvSpPr>
          <p:spPr>
            <a:xfrm>
              <a:off x="5163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2" name="Connettore 1 80"/>
            <p:cNvSpPr/>
            <p:nvPr/>
          </p:nvSpPr>
          <p:spPr>
            <a:xfrm>
              <a:off x="52397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3" name="Connettore 1 81"/>
            <p:cNvSpPr/>
            <p:nvPr/>
          </p:nvSpPr>
          <p:spPr>
            <a:xfrm>
              <a:off x="5315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4" name="Connettore 1 82"/>
            <p:cNvSpPr/>
            <p:nvPr/>
          </p:nvSpPr>
          <p:spPr>
            <a:xfrm>
              <a:off x="5391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5" name="Connettore 1 83"/>
            <p:cNvSpPr/>
            <p:nvPr/>
          </p:nvSpPr>
          <p:spPr>
            <a:xfrm>
              <a:off x="54675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Connettore 1 84"/>
            <p:cNvSpPr/>
            <p:nvPr/>
          </p:nvSpPr>
          <p:spPr>
            <a:xfrm>
              <a:off x="554351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7" name="Connettore 1 85"/>
            <p:cNvSpPr/>
            <p:nvPr/>
          </p:nvSpPr>
          <p:spPr>
            <a:xfrm>
              <a:off x="56194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8" name="Connettore 1 86"/>
            <p:cNvSpPr/>
            <p:nvPr/>
          </p:nvSpPr>
          <p:spPr>
            <a:xfrm>
              <a:off x="569538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9" name="Connettore 1 87"/>
            <p:cNvSpPr/>
            <p:nvPr/>
          </p:nvSpPr>
          <p:spPr>
            <a:xfrm>
              <a:off x="57713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Connettore 1 88"/>
            <p:cNvSpPr/>
            <p:nvPr/>
          </p:nvSpPr>
          <p:spPr>
            <a:xfrm>
              <a:off x="584726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1" name="Connettore 1 89"/>
            <p:cNvSpPr/>
            <p:nvPr/>
          </p:nvSpPr>
          <p:spPr>
            <a:xfrm>
              <a:off x="592320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Connettore 1 90"/>
            <p:cNvSpPr/>
            <p:nvPr/>
          </p:nvSpPr>
          <p:spPr>
            <a:xfrm>
              <a:off x="59991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3" name="Connettore 1 91"/>
            <p:cNvSpPr/>
            <p:nvPr/>
          </p:nvSpPr>
          <p:spPr>
            <a:xfrm>
              <a:off x="607507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Connettore 1 92"/>
            <p:cNvSpPr/>
            <p:nvPr/>
          </p:nvSpPr>
          <p:spPr>
            <a:xfrm>
              <a:off x="61510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5" name="Connettore 1 93"/>
            <p:cNvSpPr/>
            <p:nvPr/>
          </p:nvSpPr>
          <p:spPr>
            <a:xfrm>
              <a:off x="6226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Connettore 1 94"/>
            <p:cNvSpPr/>
            <p:nvPr/>
          </p:nvSpPr>
          <p:spPr>
            <a:xfrm>
              <a:off x="63028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Connettore 1 95"/>
            <p:cNvSpPr/>
            <p:nvPr/>
          </p:nvSpPr>
          <p:spPr>
            <a:xfrm>
              <a:off x="6378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8" name="Connettore 1 96"/>
            <p:cNvSpPr/>
            <p:nvPr/>
          </p:nvSpPr>
          <p:spPr>
            <a:xfrm>
              <a:off x="64547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9" name="Connettore 1 97"/>
            <p:cNvSpPr/>
            <p:nvPr/>
          </p:nvSpPr>
          <p:spPr>
            <a:xfrm>
              <a:off x="65307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0" name="Connettore 1 98"/>
            <p:cNvSpPr/>
            <p:nvPr/>
          </p:nvSpPr>
          <p:spPr>
            <a:xfrm>
              <a:off x="66066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Connettore 1 99"/>
            <p:cNvSpPr/>
            <p:nvPr/>
          </p:nvSpPr>
          <p:spPr>
            <a:xfrm>
              <a:off x="66825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2" name="Connettore 1 100"/>
            <p:cNvSpPr/>
            <p:nvPr/>
          </p:nvSpPr>
          <p:spPr>
            <a:xfrm>
              <a:off x="67585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Connettore 1 101"/>
            <p:cNvSpPr/>
            <p:nvPr/>
          </p:nvSpPr>
          <p:spPr>
            <a:xfrm>
              <a:off x="68344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4" name="Connettore 1 102"/>
            <p:cNvSpPr/>
            <p:nvPr/>
          </p:nvSpPr>
          <p:spPr>
            <a:xfrm>
              <a:off x="6910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5" name="Connettore 1 103"/>
            <p:cNvSpPr/>
            <p:nvPr/>
          </p:nvSpPr>
          <p:spPr>
            <a:xfrm>
              <a:off x="69863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6" name="Connettore 1 104"/>
            <p:cNvSpPr/>
            <p:nvPr/>
          </p:nvSpPr>
          <p:spPr>
            <a:xfrm>
              <a:off x="70622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7" name="Connettore 1 105"/>
            <p:cNvSpPr/>
            <p:nvPr/>
          </p:nvSpPr>
          <p:spPr>
            <a:xfrm>
              <a:off x="71382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Connettore 1 106"/>
            <p:cNvSpPr/>
            <p:nvPr/>
          </p:nvSpPr>
          <p:spPr>
            <a:xfrm>
              <a:off x="72141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Connettore 1 107"/>
            <p:cNvSpPr/>
            <p:nvPr/>
          </p:nvSpPr>
          <p:spPr>
            <a:xfrm>
              <a:off x="72900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0" name="Connettore 1 108"/>
            <p:cNvSpPr/>
            <p:nvPr/>
          </p:nvSpPr>
          <p:spPr>
            <a:xfrm>
              <a:off x="73660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1" name="Connettore 1 109"/>
            <p:cNvSpPr/>
            <p:nvPr/>
          </p:nvSpPr>
          <p:spPr>
            <a:xfrm>
              <a:off x="7441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2" name="Connettore 1 110"/>
            <p:cNvSpPr/>
            <p:nvPr/>
          </p:nvSpPr>
          <p:spPr>
            <a:xfrm>
              <a:off x="75179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3" name="Connettore 1 111"/>
            <p:cNvSpPr/>
            <p:nvPr/>
          </p:nvSpPr>
          <p:spPr>
            <a:xfrm>
              <a:off x="7593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4" name="Connettore 1 112"/>
            <p:cNvSpPr/>
            <p:nvPr/>
          </p:nvSpPr>
          <p:spPr>
            <a:xfrm>
              <a:off x="76697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5" name="Connettore 1 113"/>
            <p:cNvSpPr/>
            <p:nvPr/>
          </p:nvSpPr>
          <p:spPr>
            <a:xfrm>
              <a:off x="77457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6" name="Connettore 1 114"/>
            <p:cNvSpPr/>
            <p:nvPr/>
          </p:nvSpPr>
          <p:spPr>
            <a:xfrm>
              <a:off x="78216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Connettore 1 115"/>
            <p:cNvSpPr/>
            <p:nvPr/>
          </p:nvSpPr>
          <p:spPr>
            <a:xfrm>
              <a:off x="78976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8" name="Connettore 1 116"/>
            <p:cNvSpPr/>
            <p:nvPr/>
          </p:nvSpPr>
          <p:spPr>
            <a:xfrm>
              <a:off x="79735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9" name="Connettore 1 117"/>
            <p:cNvSpPr/>
            <p:nvPr/>
          </p:nvSpPr>
          <p:spPr>
            <a:xfrm>
              <a:off x="80494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Connettore 1 118"/>
            <p:cNvSpPr/>
            <p:nvPr/>
          </p:nvSpPr>
          <p:spPr>
            <a:xfrm>
              <a:off x="81254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Connettore 1 119"/>
            <p:cNvSpPr/>
            <p:nvPr/>
          </p:nvSpPr>
          <p:spPr>
            <a:xfrm>
              <a:off x="8201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Connettore 1 120"/>
            <p:cNvSpPr/>
            <p:nvPr/>
          </p:nvSpPr>
          <p:spPr>
            <a:xfrm>
              <a:off x="82772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3" name="Connettore 1 121"/>
            <p:cNvSpPr/>
            <p:nvPr/>
          </p:nvSpPr>
          <p:spPr>
            <a:xfrm>
              <a:off x="83532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4" name="Connettore 1 122"/>
            <p:cNvSpPr/>
            <p:nvPr/>
          </p:nvSpPr>
          <p:spPr>
            <a:xfrm>
              <a:off x="84291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5" name="Connettore 1 123"/>
            <p:cNvSpPr/>
            <p:nvPr/>
          </p:nvSpPr>
          <p:spPr>
            <a:xfrm>
              <a:off x="85051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6" name="Connettore 1 124"/>
            <p:cNvSpPr/>
            <p:nvPr/>
          </p:nvSpPr>
          <p:spPr>
            <a:xfrm>
              <a:off x="85810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Connettore 1 125"/>
            <p:cNvSpPr/>
            <p:nvPr/>
          </p:nvSpPr>
          <p:spPr>
            <a:xfrm>
              <a:off x="8656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8" name="Connettore 1 126"/>
            <p:cNvSpPr/>
            <p:nvPr/>
          </p:nvSpPr>
          <p:spPr>
            <a:xfrm>
              <a:off x="8732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9" name="Connettore 1 127"/>
            <p:cNvSpPr/>
            <p:nvPr/>
          </p:nvSpPr>
          <p:spPr>
            <a:xfrm>
              <a:off x="88088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Connettore 1 128"/>
            <p:cNvSpPr/>
            <p:nvPr/>
          </p:nvSpPr>
          <p:spPr>
            <a:xfrm>
              <a:off x="8884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1" name="Connettore 1 129"/>
            <p:cNvSpPr/>
            <p:nvPr/>
          </p:nvSpPr>
          <p:spPr>
            <a:xfrm>
              <a:off x="89607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2" name="Connettore 1 130"/>
            <p:cNvSpPr/>
            <p:nvPr/>
          </p:nvSpPr>
          <p:spPr>
            <a:xfrm>
              <a:off x="903665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74" name="Titolo 1"/>
          <p:cNvSpPr txBox="1"/>
          <p:nvPr/>
        </p:nvSpPr>
        <p:spPr>
          <a:xfrm>
            <a:off x="146902" y="3922443"/>
            <a:ext cx="8793330" cy="96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r">
              <a:lnSpc>
                <a:spcPct val="80000"/>
              </a:lnSpc>
              <a:defRPr sz="3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Systems and Methods for Big and Unstructured Data Project</a:t>
            </a:r>
          </a:p>
        </p:txBody>
      </p:sp>
      <p:sp>
        <p:nvSpPr>
          <p:cNvPr id="475" name="Sottotitolo 2"/>
          <p:cNvSpPr txBox="1"/>
          <p:nvPr/>
        </p:nvSpPr>
        <p:spPr>
          <a:xfrm>
            <a:off x="290017" y="4946427"/>
            <a:ext cx="5459061" cy="1468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Lorenzo Biasiolo – 10629367</a:t>
            </a:r>
            <a:br/>
            <a:r>
              <a:t>Grecya D’Angiò - 10651939</a:t>
            </a:r>
            <a:endParaRPr sz="2200">
              <a:solidFill>
                <a:srgbClr val="888888"/>
              </a:solidFill>
            </a:endParaRPr>
          </a:p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Elia Maggioni – 10610008</a:t>
            </a:r>
            <a:br/>
            <a:r>
              <a:t>Enrico Maria Marinelli – 10898730</a:t>
            </a:r>
            <a:br/>
            <a:r>
              <a:t>Carlos Santillán - 10659783</a:t>
            </a:r>
          </a:p>
        </p:txBody>
      </p:sp>
      <p:sp>
        <p:nvSpPr>
          <p:cNvPr id="476" name="Sottotitolo 2"/>
          <p:cNvSpPr txBox="1"/>
          <p:nvPr/>
        </p:nvSpPr>
        <p:spPr>
          <a:xfrm>
            <a:off x="5220022" y="5289713"/>
            <a:ext cx="3399647" cy="80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Group 7</a:t>
            </a:r>
            <a:endParaRPr>
              <a:solidFill>
                <a:srgbClr val="888888"/>
              </a:solidFill>
            </a:endParaRPr>
          </a:p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Academic Year 2022-2023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3.3 Results </a:t>
            </a:r>
          </a:p>
        </p:txBody>
      </p:sp>
      <p:sp>
        <p:nvSpPr>
          <p:cNvPr id="521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2" name="CasellaDiTesto 5"/>
          <p:cNvSpPr txBox="1"/>
          <p:nvPr/>
        </p:nvSpPr>
        <p:spPr>
          <a:xfrm>
            <a:off x="299938" y="1397217"/>
            <a:ext cx="8544122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the articles (with at least 12 pages) that cover the most fields by the publisher who has published the most articles (assumed to be unique)</a:t>
            </a:r>
          </a:p>
        </p:txBody>
      </p:sp>
      <p:pic>
        <p:nvPicPr>
          <p:cNvPr id="523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0" y="2350891"/>
            <a:ext cx="6255088" cy="356902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Rettangolo"/>
          <p:cNvSpPr/>
          <p:nvPr/>
        </p:nvSpPr>
        <p:spPr>
          <a:xfrm>
            <a:off x="7345884" y="2844885"/>
            <a:ext cx="204716" cy="122109"/>
          </a:xfrm>
          <a:prstGeom prst="rect">
            <a:avLst/>
          </a:prstGeom>
          <a:solidFill>
            <a:srgbClr val="DA7194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25" name="Field of study"/>
          <p:cNvSpPr txBox="1"/>
          <p:nvPr/>
        </p:nvSpPr>
        <p:spPr>
          <a:xfrm>
            <a:off x="7592889" y="2807929"/>
            <a:ext cx="657281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Field of study</a:t>
            </a:r>
          </a:p>
        </p:txBody>
      </p:sp>
      <p:sp>
        <p:nvSpPr>
          <p:cNvPr id="526" name="Rettangolo"/>
          <p:cNvSpPr/>
          <p:nvPr/>
        </p:nvSpPr>
        <p:spPr>
          <a:xfrm>
            <a:off x="7345884" y="3030116"/>
            <a:ext cx="204716" cy="122109"/>
          </a:xfrm>
          <a:prstGeom prst="rect">
            <a:avLst/>
          </a:prstGeom>
          <a:solidFill>
            <a:srgbClr val="D9C8AE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27" name="Publication"/>
          <p:cNvSpPr txBox="1"/>
          <p:nvPr/>
        </p:nvSpPr>
        <p:spPr>
          <a:xfrm>
            <a:off x="7592938" y="2993164"/>
            <a:ext cx="564165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Publication</a:t>
            </a:r>
          </a:p>
        </p:txBody>
      </p:sp>
      <p:sp>
        <p:nvSpPr>
          <p:cNvPr id="528" name="Rettangolo"/>
          <p:cNvSpPr/>
          <p:nvPr/>
        </p:nvSpPr>
        <p:spPr>
          <a:xfrm>
            <a:off x="7345884" y="3215350"/>
            <a:ext cx="204716" cy="122109"/>
          </a:xfrm>
          <a:prstGeom prst="rect">
            <a:avLst/>
          </a:prstGeom>
          <a:solidFill>
            <a:srgbClr val="8DCC93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29" name="Author"/>
          <p:cNvSpPr txBox="1"/>
          <p:nvPr/>
        </p:nvSpPr>
        <p:spPr>
          <a:xfrm>
            <a:off x="7583413" y="3178394"/>
            <a:ext cx="392715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Author</a:t>
            </a:r>
          </a:p>
        </p:txBody>
      </p:sp>
      <p:sp>
        <p:nvSpPr>
          <p:cNvPr id="530" name="Rettangolo"/>
          <p:cNvSpPr/>
          <p:nvPr/>
        </p:nvSpPr>
        <p:spPr>
          <a:xfrm>
            <a:off x="7345884" y="3400581"/>
            <a:ext cx="204716" cy="122109"/>
          </a:xfrm>
          <a:prstGeom prst="rect">
            <a:avLst/>
          </a:prstGeom>
          <a:solidFill>
            <a:srgbClr val="569480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31" name="Publisher"/>
          <p:cNvSpPr txBox="1"/>
          <p:nvPr/>
        </p:nvSpPr>
        <p:spPr>
          <a:xfrm>
            <a:off x="7583413" y="3363628"/>
            <a:ext cx="489106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Publisher</a:t>
            </a:r>
          </a:p>
        </p:txBody>
      </p:sp>
      <p:sp>
        <p:nvSpPr>
          <p:cNvPr id="532" name="Rettangolo"/>
          <p:cNvSpPr/>
          <p:nvPr/>
        </p:nvSpPr>
        <p:spPr>
          <a:xfrm>
            <a:off x="7345884" y="2668130"/>
            <a:ext cx="204716" cy="122109"/>
          </a:xfrm>
          <a:prstGeom prst="rect">
            <a:avLst/>
          </a:prstGeom>
          <a:solidFill>
            <a:srgbClr val="ECB5C9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33" name="Venue"/>
          <p:cNvSpPr txBox="1"/>
          <p:nvPr/>
        </p:nvSpPr>
        <p:spPr>
          <a:xfrm>
            <a:off x="7597478" y="2631176"/>
            <a:ext cx="364586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Venue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 MongoDB</a:t>
            </a:r>
          </a:p>
        </p:txBody>
      </p:sp>
      <p:sp>
        <p:nvSpPr>
          <p:cNvPr id="536" name="Segnaposto contenuto 3"/>
          <p:cNvSpPr txBox="1">
            <a:spLocks noGrp="1"/>
          </p:cNvSpPr>
          <p:nvPr>
            <p:ph type="body" sz="quarter" idx="1"/>
          </p:nvPr>
        </p:nvSpPr>
        <p:spPr>
          <a:xfrm>
            <a:off x="6274025" y="3607437"/>
            <a:ext cx="2791701" cy="984889"/>
          </a:xfrm>
          <a:prstGeom prst="rect">
            <a:avLst/>
          </a:prstGeom>
        </p:spPr>
        <p:txBody>
          <a:bodyPr/>
          <a:lstStyle/>
          <a:p>
            <a:pPr>
              <a:defRPr sz="1800" i="1"/>
            </a:pPr>
            <a:r>
              <a:t> How do we create the collection?</a:t>
            </a:r>
            <a:br/>
            <a:endParaRPr/>
          </a:p>
        </p:txBody>
      </p:sp>
      <p:pic>
        <p:nvPicPr>
          <p:cNvPr id="53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09" y="2183923"/>
            <a:ext cx="4216957" cy="113697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Connettore 2 5"/>
          <p:cNvSpPr/>
          <p:nvPr/>
        </p:nvSpPr>
        <p:spPr>
          <a:xfrm flipH="1">
            <a:off x="2273342" y="2607028"/>
            <a:ext cx="651078" cy="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9" name="Connettore 2 9"/>
          <p:cNvSpPr/>
          <p:nvPr/>
        </p:nvSpPr>
        <p:spPr>
          <a:xfrm>
            <a:off x="7245067" y="3198969"/>
            <a:ext cx="679891" cy="3251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0" name="Connettore 2 11"/>
          <p:cNvSpPr/>
          <p:nvPr/>
        </p:nvSpPr>
        <p:spPr>
          <a:xfrm flipV="1">
            <a:off x="7245067" y="2207951"/>
            <a:ext cx="651075" cy="3893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1" name="CasellaDiTesto 13"/>
          <p:cNvSpPr txBox="1"/>
          <p:nvPr/>
        </p:nvSpPr>
        <p:spPr>
          <a:xfrm>
            <a:off x="480100" y="2398378"/>
            <a:ext cx="1747524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Documental DB</a:t>
            </a:r>
          </a:p>
        </p:txBody>
      </p:sp>
      <p:sp>
        <p:nvSpPr>
          <p:cNvPr id="542" name="CasellaDiTesto 14"/>
          <p:cNvSpPr txBox="1"/>
          <p:nvPr/>
        </p:nvSpPr>
        <p:spPr>
          <a:xfrm>
            <a:off x="5806440" y="1484406"/>
            <a:ext cx="3291843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r>
              <a:t>Useful to store elements together, flexible structure</a:t>
            </a:r>
          </a:p>
        </p:txBody>
      </p:sp>
      <p:pic>
        <p:nvPicPr>
          <p:cNvPr id="543" name="Immagine 20" descr="Immagine 20"/>
          <p:cNvPicPr>
            <a:picLocks noChangeAspect="1"/>
          </p:cNvPicPr>
          <p:nvPr/>
        </p:nvPicPr>
        <p:blipFill>
          <a:blip r:embed="rId4"/>
          <a:srcRect t="22598" b="29428"/>
          <a:stretch>
            <a:fillRect/>
          </a:stretch>
        </p:blipFill>
        <p:spPr>
          <a:xfrm>
            <a:off x="509077" y="3430268"/>
            <a:ext cx="4062923" cy="2489293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</p:pic>
      <p:sp>
        <p:nvSpPr>
          <p:cNvPr id="544" name="CasellaDiTesto 21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4.1 Document diagram</a:t>
            </a:r>
          </a:p>
        </p:txBody>
      </p:sp>
      <p:sp>
        <p:nvSpPr>
          <p:cNvPr id="547" name="CasellaDiTesto 21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48" name="Immagine 4" descr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23" y="1332183"/>
            <a:ext cx="3618308" cy="4729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4.1 MongoDB Data Structure</a:t>
            </a:r>
          </a:p>
        </p:txBody>
      </p:sp>
      <p:pic>
        <p:nvPicPr>
          <p:cNvPr id="551" name="Segnaposto contenuto 6" descr="Segnaposto contenut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0" y="1358276"/>
            <a:ext cx="5100867" cy="287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magine 8" descr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1" y="4291071"/>
            <a:ext cx="3411459" cy="1790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magine 10" descr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465" y="1540969"/>
            <a:ext cx="4117710" cy="340700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asellaDiTesto 1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4.1 MongoDB Data Structure</a:t>
            </a:r>
          </a:p>
        </p:txBody>
      </p:sp>
      <p:pic>
        <p:nvPicPr>
          <p:cNvPr id="557" name="Immagine 4" descr="Immagine 4"/>
          <p:cNvPicPr>
            <a:picLocks noChangeAspect="1"/>
          </p:cNvPicPr>
          <p:nvPr/>
        </p:nvPicPr>
        <p:blipFill>
          <a:blip r:embed="rId2"/>
          <a:srcRect t="2745"/>
          <a:stretch>
            <a:fillRect/>
          </a:stretch>
        </p:blipFill>
        <p:spPr>
          <a:xfrm>
            <a:off x="457200" y="1767837"/>
            <a:ext cx="5281118" cy="2749679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CasellaDiTesto 6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itolo 1"/>
          <p:cNvSpPr txBox="1">
            <a:spLocks noGrp="1"/>
          </p:cNvSpPr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4.2 Query</a:t>
            </a:r>
          </a:p>
        </p:txBody>
      </p:sp>
      <p:sp>
        <p:nvSpPr>
          <p:cNvPr id="561" name="CasellaDiTesto 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2" name="CasellaDiTesto 5"/>
          <p:cNvSpPr txBox="1"/>
          <p:nvPr/>
        </p:nvSpPr>
        <p:spPr>
          <a:xfrm>
            <a:off x="299938" y="1397218"/>
            <a:ext cx="8544122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authors id who have more than 140 publications </a:t>
            </a:r>
          </a:p>
        </p:txBody>
      </p:sp>
      <p:pic>
        <p:nvPicPr>
          <p:cNvPr id="563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51" y="2064935"/>
            <a:ext cx="4038099" cy="3802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magine" descr="Immag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707" y="2182803"/>
            <a:ext cx="3785497" cy="3464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itolo 1"/>
          <p:cNvSpPr txBox="1">
            <a:spLocks noGrp="1"/>
          </p:cNvSpPr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4.3 Results</a:t>
            </a:r>
          </a:p>
        </p:txBody>
      </p:sp>
      <p:sp>
        <p:nvSpPr>
          <p:cNvPr id="567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8" name="CasellaDiTesto 5"/>
          <p:cNvSpPr txBox="1"/>
          <p:nvPr/>
        </p:nvSpPr>
        <p:spPr>
          <a:xfrm>
            <a:off x="299938" y="1397218"/>
            <a:ext cx="8544122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authors id who have more than 140 publications </a:t>
            </a:r>
          </a:p>
        </p:txBody>
      </p:sp>
      <p:pic>
        <p:nvPicPr>
          <p:cNvPr id="569" name="page39image45683376.png" descr="page39image45683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75" y="1949007"/>
            <a:ext cx="4485460" cy="3958451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Testo"/>
          <p:cNvSpPr txBox="1"/>
          <p:nvPr/>
        </p:nvSpPr>
        <p:spPr>
          <a:xfrm>
            <a:off x="1987549" y="1892039"/>
            <a:ext cx="14223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5. Spark Data Structure</a:t>
            </a:r>
          </a:p>
        </p:txBody>
      </p:sp>
      <p:pic>
        <p:nvPicPr>
          <p:cNvPr id="573" name="Segnaposto contenuto 5" descr="Segnaposto contenut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29" y="1817896"/>
            <a:ext cx="2802018" cy="3312882"/>
          </a:xfrm>
          <a:prstGeom prst="rect">
            <a:avLst/>
          </a:prstGeom>
          <a:ln>
            <a:solidFill>
              <a:srgbClr val="000000"/>
            </a:solidFill>
            <a:prstDash val="lgDash"/>
          </a:ln>
        </p:spPr>
      </p:pic>
      <p:sp>
        <p:nvSpPr>
          <p:cNvPr id="574" name="CasellaDiTesto 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5" name="Connettore 2 7"/>
          <p:cNvSpPr/>
          <p:nvPr/>
        </p:nvSpPr>
        <p:spPr>
          <a:xfrm flipV="1">
            <a:off x="3648195" y="1935058"/>
            <a:ext cx="1031964" cy="153928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6" name="Connettore 2 9"/>
          <p:cNvSpPr/>
          <p:nvPr/>
        </p:nvSpPr>
        <p:spPr>
          <a:xfrm>
            <a:off x="3648195" y="3474334"/>
            <a:ext cx="1130286" cy="385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7" name="Connettore 2 12"/>
          <p:cNvSpPr/>
          <p:nvPr/>
        </p:nvSpPr>
        <p:spPr>
          <a:xfrm flipV="1">
            <a:off x="3648195" y="2859412"/>
            <a:ext cx="1130286" cy="6149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8" name="Connettore 2 15"/>
          <p:cNvSpPr/>
          <p:nvPr/>
        </p:nvSpPr>
        <p:spPr>
          <a:xfrm>
            <a:off x="3648195" y="3474334"/>
            <a:ext cx="1130286" cy="5097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9" name="Connettore 2 17"/>
          <p:cNvSpPr/>
          <p:nvPr/>
        </p:nvSpPr>
        <p:spPr>
          <a:xfrm>
            <a:off x="3648195" y="3474337"/>
            <a:ext cx="1031964" cy="15302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0" name="CasellaDiTesto 18"/>
          <p:cNvSpPr txBox="1"/>
          <p:nvPr/>
        </p:nvSpPr>
        <p:spPr>
          <a:xfrm>
            <a:off x="5014324" y="1743330"/>
            <a:ext cx="223880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publication.csv</a:t>
            </a:r>
          </a:p>
        </p:txBody>
      </p:sp>
      <p:sp>
        <p:nvSpPr>
          <p:cNvPr id="581" name="CasellaDiTesto 19"/>
          <p:cNvSpPr txBox="1"/>
          <p:nvPr/>
        </p:nvSpPr>
        <p:spPr>
          <a:xfrm>
            <a:off x="5014323" y="2702654"/>
            <a:ext cx="223880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reference.csv</a:t>
            </a:r>
          </a:p>
        </p:txBody>
      </p:sp>
      <p:sp>
        <p:nvSpPr>
          <p:cNvPr id="582" name="CasellaDiTesto 20"/>
          <p:cNvSpPr txBox="1"/>
          <p:nvPr/>
        </p:nvSpPr>
        <p:spPr>
          <a:xfrm>
            <a:off x="5014321" y="3333474"/>
            <a:ext cx="2238809" cy="359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venue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.csv</a:t>
            </a:r>
          </a:p>
        </p:txBody>
      </p:sp>
      <p:sp>
        <p:nvSpPr>
          <p:cNvPr id="583" name="CasellaDiTesto 21"/>
          <p:cNvSpPr txBox="1"/>
          <p:nvPr/>
        </p:nvSpPr>
        <p:spPr>
          <a:xfrm>
            <a:off x="5014324" y="3971106"/>
            <a:ext cx="223880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writes.csv</a:t>
            </a:r>
          </a:p>
        </p:txBody>
      </p:sp>
      <p:sp>
        <p:nvSpPr>
          <p:cNvPr id="584" name="CasellaDiTesto 22"/>
          <p:cNvSpPr txBox="1"/>
          <p:nvPr/>
        </p:nvSpPr>
        <p:spPr>
          <a:xfrm>
            <a:off x="5014321" y="4778230"/>
            <a:ext cx="223880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author.csv</a:t>
            </a:r>
          </a:p>
        </p:txBody>
      </p:sp>
      <p:pic>
        <p:nvPicPr>
          <p:cNvPr id="5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89" y="4923620"/>
            <a:ext cx="2278452" cy="120845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Parentesi graffa chiusa 34"/>
          <p:cNvSpPr/>
          <p:nvPr/>
        </p:nvSpPr>
        <p:spPr>
          <a:xfrm>
            <a:off x="6584073" y="1817895"/>
            <a:ext cx="288680" cy="3343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0"/>
                  <a:pt x="10800" y="155"/>
                </a:cubicBezTo>
                <a:lnTo>
                  <a:pt x="10800" y="10645"/>
                </a:lnTo>
                <a:cubicBezTo>
                  <a:pt x="10800" y="10730"/>
                  <a:pt x="15635" y="10800"/>
                  <a:pt x="21600" y="10800"/>
                </a:cubicBezTo>
                <a:cubicBezTo>
                  <a:pt x="15635" y="10800"/>
                  <a:pt x="10800" y="10870"/>
                  <a:pt x="10800" y="10955"/>
                </a:cubicBezTo>
                <a:lnTo>
                  <a:pt x="10800" y="21445"/>
                </a:lnTo>
                <a:cubicBezTo>
                  <a:pt x="10800" y="21530"/>
                  <a:pt x="5965" y="21600"/>
                  <a:pt x="0" y="21600"/>
                </a:cubicBezTo>
              </a:path>
            </a:pathLst>
          </a:custGeom>
          <a:ln w="25400">
            <a:solidFill>
              <a:srgbClr val="E7721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587" name="CasellaDiTesto 35"/>
          <p:cNvSpPr txBox="1"/>
          <p:nvPr/>
        </p:nvSpPr>
        <p:spPr>
          <a:xfrm>
            <a:off x="7022100" y="2213335"/>
            <a:ext cx="1871474" cy="221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Fast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Easy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General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Compute huge quantity of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Columnar approach</a:t>
            </a:r>
          </a:p>
        </p:txBody>
      </p:sp>
      <p:sp>
        <p:nvSpPr>
          <p:cNvPr id="588" name="Freccia in giù 36"/>
          <p:cNvSpPr/>
          <p:nvPr/>
        </p:nvSpPr>
        <p:spPr>
          <a:xfrm>
            <a:off x="7669161" y="4636727"/>
            <a:ext cx="288679" cy="751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451"/>
                </a:moveTo>
                <a:lnTo>
                  <a:pt x="5400" y="174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451"/>
                </a:lnTo>
                <a:lnTo>
                  <a:pt x="21600" y="17451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chemeClr val="accent6">
                  <a:hueOff val="-456778"/>
                  <a:satOff val="8290"/>
                  <a:lumOff val="24503"/>
                </a:schemeClr>
              </a:gs>
              <a:gs pos="35000">
                <a:srgbClr val="FFDECF"/>
              </a:gs>
              <a:gs pos="100000">
                <a:schemeClr val="accent6">
                  <a:hueOff val="-556026"/>
                  <a:satOff val="8290"/>
                  <a:lumOff val="34267"/>
                </a:schemeClr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5.1 Query</a:t>
            </a:r>
          </a:p>
        </p:txBody>
      </p:sp>
      <p:pic>
        <p:nvPicPr>
          <p:cNvPr id="591" name="Immagine 5" descr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69" y="2308961"/>
            <a:ext cx="7105654" cy="3581402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CasellaDiTesto 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3" name="CasellaDiTesto 6"/>
          <p:cNvSpPr txBox="1"/>
          <p:nvPr/>
        </p:nvSpPr>
        <p:spPr>
          <a:xfrm>
            <a:off x="331609" y="1356083"/>
            <a:ext cx="8561962" cy="91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5.2 Results</a:t>
            </a:r>
          </a:p>
        </p:txBody>
      </p:sp>
      <p:sp>
        <p:nvSpPr>
          <p:cNvPr id="596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7" name="CasellaDiTesto 6"/>
          <p:cNvSpPr txBox="1"/>
          <p:nvPr/>
        </p:nvSpPr>
        <p:spPr>
          <a:xfrm>
            <a:off x="331609" y="1356083"/>
            <a:ext cx="8561962" cy="91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  <p:pic>
        <p:nvPicPr>
          <p:cNvPr id="598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94" y="2359550"/>
            <a:ext cx="3127606" cy="3611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itolo 1"/>
          <p:cNvSpPr txBox="1">
            <a:spLocks noGrp="1"/>
          </p:cNvSpPr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1. Problem presentation and assumptions:</a:t>
            </a:r>
          </a:p>
        </p:txBody>
      </p:sp>
      <p:sp>
        <p:nvSpPr>
          <p:cNvPr id="479" name="Segnaposto contenuto 2"/>
          <p:cNvSpPr txBox="1">
            <a:spLocks noGrp="1"/>
          </p:cNvSpPr>
          <p:nvPr>
            <p:ph type="body" idx="1"/>
          </p:nvPr>
        </p:nvSpPr>
        <p:spPr>
          <a:xfrm>
            <a:off x="410136" y="2179320"/>
            <a:ext cx="8323727" cy="4525965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endParaRPr/>
          </a:p>
          <a:p>
            <a:pPr marL="342900" indent="-342900">
              <a:buSzPct val="100000"/>
              <a:buFont typeface="Arial"/>
              <a:buChar char="•"/>
            </a:pPr>
            <a:endParaRPr/>
          </a:p>
          <a:p>
            <a:pPr marL="342900" indent="-342900">
              <a:buSzPct val="100000"/>
              <a:buFont typeface="Arial"/>
              <a:buChar char="•"/>
            </a:pPr>
            <a:endParaRPr/>
          </a:p>
          <a:p>
            <a:pPr marL="342900" indent="-342900">
              <a:buSzPct val="100000"/>
              <a:buFont typeface="Arial"/>
              <a:buChar char="•"/>
            </a:pPr>
            <a:r>
              <a:t>Bibliography database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DBLP website</a:t>
            </a:r>
          </a:p>
        </p:txBody>
      </p:sp>
      <p:pic>
        <p:nvPicPr>
          <p:cNvPr id="48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331" y="4384914"/>
            <a:ext cx="3048004" cy="1143004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onnettore a gomito 9"/>
          <p:cNvSpPr/>
          <p:nvPr/>
        </p:nvSpPr>
        <p:spPr>
          <a:xfrm>
            <a:off x="1190584" y="4568030"/>
            <a:ext cx="3381419" cy="789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48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1510426"/>
            <a:ext cx="1925323" cy="1925324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Connettore a gomito 14"/>
          <p:cNvSpPr/>
          <p:nvPr/>
        </p:nvSpPr>
        <p:spPr>
          <a:xfrm flipV="1">
            <a:off x="1187365" y="2290720"/>
            <a:ext cx="3337573" cy="79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4" name="CasellaDiTesto 24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itolo 1"/>
          <p:cNvSpPr txBox="1">
            <a:spLocks noGrp="1"/>
          </p:cNvSpPr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1. Problem presentation and assumptions:</a:t>
            </a:r>
          </a:p>
        </p:txBody>
      </p:sp>
      <p:sp>
        <p:nvSpPr>
          <p:cNvPr id="487" name="CasellaDiTesto 5"/>
          <p:cNvSpPr txBox="1"/>
          <p:nvPr/>
        </p:nvSpPr>
        <p:spPr>
          <a:xfrm>
            <a:off x="327197" y="1391918"/>
            <a:ext cx="8360944" cy="408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An author can be affiliated to one and only one organization.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is no distinction between the authors of the same publication, no ranking nor order. We assume they all have contributed equally to the publication.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X must cite at least one other publication, but it is admissible that no one has cited (referenced) X.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are no joint publishers (i.e., publishers that share publication rights for the publications). Each publication must have one and only one publisher (even if it is presented at a conference).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Publications stored in the database can either be books or articles. No other types exist. It could eventually be expanded to include works like Ph.D. theses and independent publications.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Each article must be presented in one venue regardless of the type of venue.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cannot reference itself.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Whenever we see missing values in the dataset, we set them to a default value.</a:t>
            </a:r>
          </a:p>
        </p:txBody>
      </p:sp>
      <p:sp>
        <p:nvSpPr>
          <p:cNvPr id="488" name="CasellaDiTesto 6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2. ER Diagram </a:t>
            </a:r>
          </a:p>
        </p:txBody>
      </p:sp>
      <p:pic>
        <p:nvPicPr>
          <p:cNvPr id="491" name="Segnaposto contenuto 5" descr="Segnaposto contenut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19" y="1347824"/>
            <a:ext cx="6361663" cy="477833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CasellaDiTesto 6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93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66" y="4193723"/>
            <a:ext cx="1122836" cy="348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2. ER Diagram </a:t>
            </a:r>
          </a:p>
        </p:txBody>
      </p:sp>
      <p:grpSp>
        <p:nvGrpSpPr>
          <p:cNvPr id="498" name="Segnaposto contenuto 4"/>
          <p:cNvGrpSpPr/>
          <p:nvPr/>
        </p:nvGrpSpPr>
        <p:grpSpPr>
          <a:xfrm>
            <a:off x="281473" y="1426356"/>
            <a:ext cx="5048811" cy="4379636"/>
            <a:chOff x="0" y="0"/>
            <a:chExt cx="5048810" cy="4379634"/>
          </a:xfrm>
        </p:grpSpPr>
        <p:pic>
          <p:nvPicPr>
            <p:cNvPr id="496" name="image7.png" descr="image7.png"/>
            <p:cNvPicPr>
              <a:picLocks noChangeAspect="1"/>
            </p:cNvPicPr>
            <p:nvPr/>
          </p:nvPicPr>
          <p:blipFill>
            <a:blip r:embed="rId2"/>
            <a:srcRect r="26329" b="39055"/>
            <a:stretch>
              <a:fillRect/>
            </a:stretch>
          </p:blipFill>
          <p:spPr>
            <a:xfrm>
              <a:off x="210344" y="1373187"/>
              <a:ext cx="4838304" cy="300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144"/>
                  </a:lnTo>
                  <a:cubicBezTo>
                    <a:pt x="1737" y="17708"/>
                    <a:pt x="5707" y="21600"/>
                    <a:pt x="10331" y="21600"/>
                  </a:cubicBezTo>
                  <a:cubicBezTo>
                    <a:pt x="16556" y="21600"/>
                    <a:pt x="21600" y="14558"/>
                    <a:pt x="21600" y="5868"/>
                  </a:cubicBezTo>
                  <a:cubicBezTo>
                    <a:pt x="21600" y="3792"/>
                    <a:pt x="21306" y="1814"/>
                    <a:pt x="20783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97" name="Forma"/>
            <p:cNvSpPr/>
            <p:nvPr/>
          </p:nvSpPr>
          <p:spPr>
            <a:xfrm>
              <a:off x="-1" y="-1"/>
              <a:ext cx="5048811" cy="4379636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lgDash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99" name="CasellaDiTesto 5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olo 1"/>
          <p:cNvSpPr txBox="1">
            <a:spLocks noGrp="1"/>
          </p:cNvSpPr>
          <p:nvPr>
            <p:ph type="title"/>
          </p:nvPr>
        </p:nvSpPr>
        <p:spPr>
          <a:xfrm>
            <a:off x="288521" y="139165"/>
            <a:ext cx="8581043" cy="840400"/>
          </a:xfrm>
          <a:prstGeom prst="rect">
            <a:avLst/>
          </a:prstGeom>
        </p:spPr>
        <p:txBody>
          <a:bodyPr/>
          <a:lstStyle/>
          <a:p>
            <a:r>
              <a:t>2. ER Diagram</a:t>
            </a:r>
          </a:p>
        </p:txBody>
      </p:sp>
      <p:pic>
        <p:nvPicPr>
          <p:cNvPr id="502" name="Segnaposto contenuto 5" descr="Segnaposto contenuto 5"/>
          <p:cNvPicPr>
            <a:picLocks noChangeAspect="1"/>
          </p:cNvPicPr>
          <p:nvPr/>
        </p:nvPicPr>
        <p:blipFill>
          <a:blip r:embed="rId2"/>
          <a:srcRect l="10640" t="31387" r="26739" b="8903"/>
          <a:stretch>
            <a:fillRect/>
          </a:stretch>
        </p:blipFill>
        <p:spPr>
          <a:xfrm>
            <a:off x="3166851" y="1619187"/>
            <a:ext cx="5702697" cy="408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5" y="21600"/>
                  <a:pt x="21600" y="16764"/>
                  <a:pt x="21600" y="10799"/>
                </a:cubicBezTo>
                <a:cubicBezTo>
                  <a:pt x="21600" y="4834"/>
                  <a:pt x="16765" y="0"/>
                  <a:pt x="10801" y="0"/>
                </a:cubicBezTo>
                <a:close/>
              </a:path>
            </a:pathLst>
          </a:custGeom>
          <a:ln w="19050">
            <a:solidFill>
              <a:srgbClr val="0070C0"/>
            </a:solidFill>
            <a:prstDash val="lgDash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3. Neo4J</a:t>
            </a:r>
          </a:p>
        </p:txBody>
      </p:sp>
      <p:pic>
        <p:nvPicPr>
          <p:cNvPr id="50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263" y="4708109"/>
            <a:ext cx="3119169" cy="1170626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CasellaDiTesto 4"/>
          <p:cNvSpPr txBox="1"/>
          <p:nvPr/>
        </p:nvSpPr>
        <p:spPr>
          <a:xfrm>
            <a:off x="327196" y="5232401"/>
            <a:ext cx="5113487" cy="617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Useful to research the relationships of the different parts of the schema</a:t>
            </a:r>
          </a:p>
        </p:txBody>
      </p:sp>
      <p:sp>
        <p:nvSpPr>
          <p:cNvPr id="507" name="Freccia in su 20"/>
          <p:cNvSpPr/>
          <p:nvPr/>
        </p:nvSpPr>
        <p:spPr>
          <a:xfrm rot="16200000">
            <a:off x="4885113" y="5196290"/>
            <a:ext cx="355604" cy="646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942"/>
                </a:moveTo>
                <a:lnTo>
                  <a:pt x="10800" y="0"/>
                </a:lnTo>
                <a:lnTo>
                  <a:pt x="21600" y="5942"/>
                </a:lnTo>
                <a:lnTo>
                  <a:pt x="16200" y="5942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942"/>
                </a:ln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chemeClr val="accent1">
                  <a:hueOff val="357503"/>
                  <a:satOff val="54545"/>
                  <a:lumOff val="29273"/>
                </a:schemeClr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CasellaDiTesto 21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09" name="Immagine 2" descr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" y="1318585"/>
            <a:ext cx="5962814" cy="3976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3.1  Neo4J Dataset structure</a:t>
            </a:r>
          </a:p>
        </p:txBody>
      </p:sp>
      <p:pic>
        <p:nvPicPr>
          <p:cNvPr id="512" name="Immagine 7" descr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7" y="1539238"/>
            <a:ext cx="6158706" cy="443983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CasellaDiTesto 8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3.2 Query </a:t>
            </a:r>
          </a:p>
        </p:txBody>
      </p:sp>
      <p:pic>
        <p:nvPicPr>
          <p:cNvPr id="516" name="Immagine 5" descr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8" y="2272600"/>
            <a:ext cx="8323727" cy="2984096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CasellaDiTesto 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8" name="CasellaDiTesto 5"/>
          <p:cNvSpPr txBox="1"/>
          <p:nvPr/>
        </p:nvSpPr>
        <p:spPr>
          <a:xfrm>
            <a:off x="299938" y="1397217"/>
            <a:ext cx="8544122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the articles (with at least 12 pages) that cover the most fields by the publisher who has published the most articles (assumed to be unique).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Presentazione su schermo (4:3)</PresentationFormat>
  <Paragraphs>77</Paragraphs>
  <Slides>19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Roman</vt:lpstr>
      <vt:lpstr>POLI</vt:lpstr>
      <vt:lpstr>Titolo presentazione sottotitolo</vt:lpstr>
      <vt:lpstr>1. Problem presentation and assumptions:</vt:lpstr>
      <vt:lpstr>1. Problem presentation and assumptions:</vt:lpstr>
      <vt:lpstr>2. ER Diagram </vt:lpstr>
      <vt:lpstr>2. ER Diagram </vt:lpstr>
      <vt:lpstr>2. ER Diagram</vt:lpstr>
      <vt:lpstr>3. Neo4J</vt:lpstr>
      <vt:lpstr>3.1  Neo4J Dataset structure</vt:lpstr>
      <vt:lpstr>3.2 Query </vt:lpstr>
      <vt:lpstr>3.3 Results </vt:lpstr>
      <vt:lpstr>4. MongoDB</vt:lpstr>
      <vt:lpstr>4.1 Document diagram</vt:lpstr>
      <vt:lpstr>4.1 MongoDB Data Structure</vt:lpstr>
      <vt:lpstr>4.1 MongoDB Data Structure</vt:lpstr>
      <vt:lpstr>4.2 Query</vt:lpstr>
      <vt:lpstr>4.3 Results</vt:lpstr>
      <vt:lpstr>5. Spark Data Structure</vt:lpstr>
      <vt:lpstr>5.1 Query</vt:lpstr>
      <vt:lpstr>5.2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cp:lastModifiedBy>Elia Maggioni</cp:lastModifiedBy>
  <cp:revision>1</cp:revision>
  <dcterms:modified xsi:type="dcterms:W3CDTF">2022-12-13T09:03:48Z</dcterms:modified>
</cp:coreProperties>
</file>